
<file path=[Content_Types].xml><?xml version="1.0" encoding="utf-8"?>
<Types xmlns="http://schemas.openxmlformats.org/package/2006/content-types">
  <Default Extension="jpg" ContentType="image/jpeg"/>
  <Default Extension="odttf" ContentType="application/vnd.openxmlformats-officedocument.obfuscatedFont"/>
  <Default Extension="png" ContentType="image/png"/>
  <Default Extension="rels" ContentType="application/vnd.openxmlformats-package.relationships+xml"/>
  <Default Extension="wdp" ContentType="image/vnd.ms-photo"/>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header3.xml" ContentType="application/vnd.openxmlformats-officedocument.wordprocessingml.head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body>
    <w:p w14:paraId="44595041" w14:textId="77777777" w:rsidR="005B0C13" w:rsidRDefault="005B0C13" w:rsidP="00043C1D">
      <w:pPr>
        <w:pStyle w:val="Heading1"/>
        <w:numPr>
          <w:ilvl w:val="0"/>
          <w:numId w:val="0"/>
        </w:numPr>
        <w:rPr>
          <w:lang w:val="fi-FI"/>
        </w:rPr>
      </w:pPr>
    </w:p>
    <w:p w14:paraId="53067A7C" w14:textId="0764E2B1" w:rsidR="00043C1D" w:rsidRPr="00055BA3" w:rsidRDefault="006A7534" w:rsidP="00043C1D">
      <w:pPr>
        <w:pStyle w:val="Heading1"/>
        <w:numPr>
          <w:ilvl w:val="0"/>
          <w:numId w:val="0"/>
        </w:numPr>
        <w:rPr>
          <w:lang w:val="fi-FI"/>
        </w:rPr>
      </w:pPr>
      <w:r w:rsidRPr="00055BA3">
        <w:rPr>
          <w:lang w:val="fi-FI"/>
        </w:rPr>
        <w:t>Vaikuttavuuslausunto-lomake</w:t>
      </w:r>
    </w:p>
    <w:p w14:paraId="3403B6A9" w14:textId="1DEF72D4" w:rsidR="00055BA3" w:rsidRPr="00B351C1" w:rsidRDefault="00055BA3" w:rsidP="00055BA3">
      <w:pPr>
        <w:rPr>
          <w:rFonts w:cstheme="minorHAnsi"/>
          <w:b/>
          <w:bCs/>
          <w:sz w:val="20"/>
          <w:szCs w:val="20"/>
          <w:lang w:val="fi-FI"/>
        </w:rPr>
      </w:pPr>
      <w:r w:rsidRPr="00055BA3">
        <w:rPr>
          <w:rFonts w:cstheme="minorHAnsi"/>
          <w:b/>
          <w:bCs/>
          <w:sz w:val="20"/>
          <w:szCs w:val="20"/>
          <w:lang w:val="fi-FI"/>
        </w:rPr>
        <w:t>Tarkoitus</w:t>
      </w:r>
    </w:p>
    <w:p w14:paraId="00B930AC" w14:textId="546E0565" w:rsidR="00055BA3" w:rsidRDefault="00055BA3" w:rsidP="00055BA3">
      <w:pPr>
        <w:rPr>
          <w:rFonts w:cstheme="minorHAnsi"/>
          <w:sz w:val="20"/>
          <w:szCs w:val="20"/>
          <w:lang w:val="fi-FI"/>
        </w:rPr>
      </w:pPr>
      <w:r w:rsidRPr="00055BA3">
        <w:rPr>
          <w:rFonts w:cstheme="minorHAnsi"/>
          <w:sz w:val="20"/>
          <w:szCs w:val="20"/>
          <w:lang w:val="fi-FI"/>
        </w:rPr>
        <w:t xml:space="preserve">Tämän lomakkeen tarkoituksena on kerätä loppukäyttäjien ja muiden keskeisten sidosryhmien kokemuksia hankkeen vaikutuksista. </w:t>
      </w:r>
      <w:proofErr w:type="spellStart"/>
      <w:r w:rsidRPr="00055BA3">
        <w:rPr>
          <w:rFonts w:cstheme="minorHAnsi"/>
          <w:sz w:val="20"/>
          <w:szCs w:val="20"/>
          <w:lang w:val="fi-FI"/>
        </w:rPr>
        <w:t>Interreg</w:t>
      </w:r>
      <w:proofErr w:type="spellEnd"/>
      <w:r w:rsidRPr="00055BA3">
        <w:rPr>
          <w:rFonts w:cstheme="minorHAnsi"/>
          <w:sz w:val="20"/>
          <w:szCs w:val="20"/>
          <w:lang w:val="fi-FI"/>
        </w:rPr>
        <w:t xml:space="preserve"> NPA hyödyntää tietoja hankkeen tulosten ja vaikutusten viestinnässä sekä ohjelma-alueella että laajemmin eurooppalaisessa toimintaympäristössä.</w:t>
      </w:r>
    </w:p>
    <w:p w14:paraId="75FD587F" w14:textId="77777777" w:rsidR="005B0C13" w:rsidRPr="00055BA3" w:rsidRDefault="005B0C13" w:rsidP="00055BA3">
      <w:pPr>
        <w:rPr>
          <w:rFonts w:cstheme="minorHAnsi"/>
          <w:sz w:val="20"/>
          <w:szCs w:val="20"/>
          <w:lang w:val="fi-FI"/>
        </w:rPr>
      </w:pPr>
    </w:p>
    <w:p w14:paraId="46E74053" w14:textId="15B67AEF" w:rsidR="00055BA3" w:rsidRPr="00B351C1" w:rsidRDefault="00055BA3" w:rsidP="00055BA3">
      <w:pPr>
        <w:rPr>
          <w:rFonts w:cstheme="minorHAnsi"/>
          <w:b/>
          <w:bCs/>
          <w:sz w:val="20"/>
          <w:szCs w:val="20"/>
          <w:lang w:val="fi-FI"/>
        </w:rPr>
      </w:pPr>
      <w:r w:rsidRPr="00055BA3">
        <w:rPr>
          <w:rFonts w:cstheme="minorHAnsi"/>
          <w:b/>
          <w:bCs/>
          <w:sz w:val="20"/>
          <w:szCs w:val="20"/>
          <w:lang w:val="fi-FI"/>
        </w:rPr>
        <w:t>Ohjeet</w:t>
      </w:r>
    </w:p>
    <w:p w14:paraId="56D5F905" w14:textId="309B9CE0" w:rsidR="00043C1D" w:rsidRDefault="00055BA3" w:rsidP="00055BA3">
      <w:pPr>
        <w:rPr>
          <w:rFonts w:cstheme="minorHAnsi"/>
          <w:sz w:val="20"/>
          <w:szCs w:val="20"/>
          <w:lang w:val="fi-FI"/>
        </w:rPr>
      </w:pPr>
      <w:r w:rsidRPr="00055BA3">
        <w:rPr>
          <w:rFonts w:cstheme="minorHAnsi"/>
          <w:sz w:val="20"/>
          <w:szCs w:val="20"/>
          <w:lang w:val="fi-FI"/>
        </w:rPr>
        <w:t>Täytä yksi vaikuttavuuslausuntolomake (</w:t>
      </w:r>
      <w:proofErr w:type="spellStart"/>
      <w:r w:rsidRPr="00055BA3">
        <w:rPr>
          <w:rFonts w:cstheme="minorHAnsi"/>
          <w:sz w:val="20"/>
          <w:szCs w:val="20"/>
          <w:lang w:val="fi-FI"/>
        </w:rPr>
        <w:t>testimonial</w:t>
      </w:r>
      <w:proofErr w:type="spellEnd"/>
      <w:r w:rsidRPr="00055BA3">
        <w:rPr>
          <w:rFonts w:cstheme="minorHAnsi"/>
          <w:sz w:val="20"/>
          <w:szCs w:val="20"/>
          <w:lang w:val="fi-FI"/>
        </w:rPr>
        <w:t xml:space="preserve">) kutakin henkilöä kohden. </w:t>
      </w:r>
      <w:r w:rsidRPr="00B351C1">
        <w:rPr>
          <w:rFonts w:cstheme="minorHAnsi"/>
          <w:sz w:val="20"/>
          <w:szCs w:val="20"/>
          <w:lang w:val="fi-FI"/>
        </w:rPr>
        <w:t>Hanke lataa täytetyn lomakkeen asianomaisen projektituloksen yhteyteen.</w:t>
      </w:r>
    </w:p>
    <w:p w14:paraId="0A08DB39" w14:textId="77777777" w:rsidR="005B0C13" w:rsidRPr="00B351C1" w:rsidRDefault="005B0C13" w:rsidP="00055BA3">
      <w:pPr>
        <w:rPr>
          <w:rFonts w:cstheme="minorHAnsi"/>
          <w:sz w:val="20"/>
          <w:szCs w:val="20"/>
          <w:lang w:val="fi-FI"/>
        </w:rPr>
      </w:pPr>
    </w:p>
    <w:p w14:paraId="69BF0896" w14:textId="5AD3CEAA" w:rsidR="00043C1D" w:rsidRPr="00043C1D" w:rsidRDefault="00043C1D" w:rsidP="00043C1D">
      <w:pPr>
        <w:pStyle w:val="Heading2"/>
        <w:numPr>
          <w:ilvl w:val="0"/>
          <w:numId w:val="0"/>
        </w:numPr>
        <w:ind w:left="851" w:hanging="851"/>
        <w:rPr>
          <w:kern w:val="0"/>
          <w:lang w:val="en-GB"/>
          <w14:ligatures w14:val="none"/>
        </w:rPr>
      </w:pPr>
      <w:r w:rsidRPr="00043C1D">
        <w:rPr>
          <w:kern w:val="0"/>
          <w:lang w:val="en-GB"/>
          <w14:ligatures w14:val="none"/>
        </w:rPr>
        <w:t xml:space="preserve">A. </w:t>
      </w:r>
      <w:proofErr w:type="spellStart"/>
      <w:r w:rsidR="007A0E10">
        <w:rPr>
          <w:kern w:val="0"/>
          <w:lang w:val="en-GB"/>
          <w14:ligatures w14:val="none"/>
        </w:rPr>
        <w:t>Perustiedot</w:t>
      </w:r>
      <w:proofErr w:type="spellEnd"/>
    </w:p>
    <w:tbl>
      <w:tblPr>
        <w:tblStyle w:val="TableGrid"/>
        <w:tblW w:w="0" w:type="auto"/>
        <w:tblLook w:val="04A0" w:firstRow="1" w:lastRow="0" w:firstColumn="1" w:lastColumn="0" w:noHBand="0" w:noVBand="1"/>
      </w:tblPr>
      <w:tblGrid>
        <w:gridCol w:w="3964"/>
        <w:gridCol w:w="4586"/>
      </w:tblGrid>
      <w:tr w:rsidR="00043C1D" w:rsidRPr="003027F5" w14:paraId="7BC3ADBA" w14:textId="77777777" w:rsidTr="002F7A07">
        <w:tc>
          <w:tcPr>
            <w:tcW w:w="3964" w:type="dxa"/>
          </w:tcPr>
          <w:p w14:paraId="60B94AA4" w14:textId="17833C84" w:rsidR="00043C1D" w:rsidRPr="003027F5" w:rsidRDefault="00043C1D" w:rsidP="002F7A07">
            <w:pPr>
              <w:rPr>
                <w:rFonts w:cstheme="minorHAnsi"/>
                <w:b/>
                <w:bCs/>
                <w:sz w:val="20"/>
                <w:szCs w:val="20"/>
                <w:lang w:val="en-GB"/>
              </w:rPr>
            </w:pPr>
            <w:r w:rsidRPr="003027F5">
              <w:rPr>
                <w:rFonts w:cstheme="minorHAnsi"/>
                <w:b/>
                <w:bCs/>
                <w:sz w:val="20"/>
                <w:szCs w:val="20"/>
                <w:lang w:val="en-GB"/>
              </w:rPr>
              <w:t>N</w:t>
            </w:r>
            <w:r w:rsidR="007A0E10">
              <w:rPr>
                <w:rFonts w:cstheme="minorHAnsi"/>
                <w:b/>
                <w:bCs/>
                <w:sz w:val="20"/>
                <w:szCs w:val="20"/>
                <w:lang w:val="en-GB"/>
              </w:rPr>
              <w:t>imi</w:t>
            </w:r>
          </w:p>
        </w:tc>
        <w:tc>
          <w:tcPr>
            <w:tcW w:w="4586" w:type="dxa"/>
          </w:tcPr>
          <w:p w14:paraId="3F7161DA" w14:textId="74AA4175" w:rsidR="00043C1D" w:rsidRPr="003027F5" w:rsidRDefault="00043C1D" w:rsidP="002F7A07">
            <w:pPr>
              <w:rPr>
                <w:rFonts w:cstheme="minorHAnsi"/>
                <w:sz w:val="20"/>
                <w:szCs w:val="20"/>
                <w:lang w:val="en-GB"/>
              </w:rPr>
            </w:pPr>
          </w:p>
        </w:tc>
      </w:tr>
      <w:tr w:rsidR="00043C1D" w:rsidRPr="003027F5" w14:paraId="0C3C06B3" w14:textId="77777777" w:rsidTr="002F7A07">
        <w:tc>
          <w:tcPr>
            <w:tcW w:w="3964" w:type="dxa"/>
          </w:tcPr>
          <w:p w14:paraId="1CECA7FE" w14:textId="4E20624E" w:rsidR="00043C1D" w:rsidRPr="003027F5" w:rsidRDefault="00E21119" w:rsidP="002F7A07">
            <w:pPr>
              <w:rPr>
                <w:rFonts w:cstheme="minorHAnsi"/>
                <w:b/>
                <w:bCs/>
                <w:sz w:val="20"/>
                <w:szCs w:val="20"/>
                <w:lang w:val="en-GB"/>
              </w:rPr>
            </w:pPr>
            <w:proofErr w:type="spellStart"/>
            <w:r w:rsidRPr="00E21119">
              <w:rPr>
                <w:rFonts w:cstheme="minorHAnsi"/>
                <w:b/>
                <w:bCs/>
                <w:sz w:val="20"/>
                <w:szCs w:val="20"/>
                <w:lang w:val="en-GB"/>
              </w:rPr>
              <w:t>Organisaation</w:t>
            </w:r>
            <w:proofErr w:type="spellEnd"/>
            <w:r w:rsidRPr="00E21119">
              <w:rPr>
                <w:rFonts w:cstheme="minorHAnsi"/>
                <w:b/>
                <w:bCs/>
                <w:sz w:val="20"/>
                <w:szCs w:val="20"/>
                <w:lang w:val="en-GB"/>
              </w:rPr>
              <w:t xml:space="preserve"> </w:t>
            </w:r>
            <w:proofErr w:type="spellStart"/>
            <w:r w:rsidRPr="00E21119">
              <w:rPr>
                <w:rFonts w:cstheme="minorHAnsi"/>
                <w:b/>
                <w:bCs/>
                <w:sz w:val="20"/>
                <w:szCs w:val="20"/>
                <w:lang w:val="en-GB"/>
              </w:rPr>
              <w:t>nimi</w:t>
            </w:r>
            <w:proofErr w:type="spellEnd"/>
            <w:r w:rsidRPr="00E21119">
              <w:rPr>
                <w:rFonts w:cstheme="minorHAnsi"/>
                <w:b/>
                <w:bCs/>
                <w:sz w:val="20"/>
                <w:szCs w:val="20"/>
                <w:lang w:val="en-GB"/>
              </w:rPr>
              <w:t xml:space="preserve"> </w:t>
            </w:r>
            <w:r w:rsidRPr="00E21119">
              <w:rPr>
                <w:rFonts w:cstheme="minorHAnsi"/>
                <w:sz w:val="20"/>
                <w:szCs w:val="20"/>
                <w:lang w:val="en-GB"/>
              </w:rPr>
              <w:t>(</w:t>
            </w:r>
            <w:proofErr w:type="spellStart"/>
            <w:r w:rsidRPr="00E21119">
              <w:rPr>
                <w:rFonts w:cstheme="minorHAnsi"/>
                <w:sz w:val="20"/>
                <w:szCs w:val="20"/>
                <w:lang w:val="en-GB"/>
              </w:rPr>
              <w:t>tarvittaessa</w:t>
            </w:r>
            <w:proofErr w:type="spellEnd"/>
            <w:r w:rsidRPr="00E21119">
              <w:rPr>
                <w:rFonts w:cstheme="minorHAnsi"/>
                <w:sz w:val="20"/>
                <w:szCs w:val="20"/>
                <w:lang w:val="en-GB"/>
              </w:rPr>
              <w:t>)</w:t>
            </w:r>
          </w:p>
        </w:tc>
        <w:tc>
          <w:tcPr>
            <w:tcW w:w="4586" w:type="dxa"/>
          </w:tcPr>
          <w:p w14:paraId="3DF572A5" w14:textId="429E1440" w:rsidR="00043C1D" w:rsidRPr="003027F5" w:rsidRDefault="00043C1D" w:rsidP="002F7A07">
            <w:pPr>
              <w:rPr>
                <w:rFonts w:cstheme="minorHAnsi"/>
                <w:sz w:val="20"/>
                <w:szCs w:val="20"/>
                <w:lang w:val="en-GB"/>
              </w:rPr>
            </w:pPr>
          </w:p>
        </w:tc>
      </w:tr>
      <w:tr w:rsidR="0009686E" w:rsidRPr="003027F5" w14:paraId="4349F0E3" w14:textId="77777777" w:rsidTr="002F7A07">
        <w:tc>
          <w:tcPr>
            <w:tcW w:w="3964" w:type="dxa"/>
          </w:tcPr>
          <w:p w14:paraId="4F6795C5" w14:textId="6F86A309" w:rsidR="0009686E" w:rsidRPr="0009686E" w:rsidRDefault="00E21119" w:rsidP="002F7A07">
            <w:pPr>
              <w:rPr>
                <w:rFonts w:cstheme="minorHAnsi"/>
                <w:sz w:val="20"/>
                <w:szCs w:val="20"/>
                <w:lang w:val="en-GB"/>
              </w:rPr>
            </w:pPr>
            <w:proofErr w:type="spellStart"/>
            <w:r>
              <w:rPr>
                <w:rFonts w:cstheme="minorHAnsi"/>
                <w:b/>
                <w:bCs/>
                <w:sz w:val="20"/>
                <w:szCs w:val="20"/>
                <w:lang w:val="en-GB"/>
              </w:rPr>
              <w:t>Asema</w:t>
            </w:r>
            <w:proofErr w:type="spellEnd"/>
            <w:r w:rsidRPr="00E21119">
              <w:rPr>
                <w:rFonts w:cstheme="minorHAnsi"/>
                <w:sz w:val="20"/>
                <w:szCs w:val="20"/>
                <w:lang w:val="en-GB"/>
              </w:rPr>
              <w:t xml:space="preserve"> (</w:t>
            </w:r>
            <w:proofErr w:type="spellStart"/>
            <w:r w:rsidRPr="00E21119">
              <w:rPr>
                <w:rFonts w:cstheme="minorHAnsi"/>
                <w:sz w:val="20"/>
                <w:szCs w:val="20"/>
                <w:lang w:val="en-GB"/>
              </w:rPr>
              <w:t>tarvittaessa</w:t>
            </w:r>
            <w:proofErr w:type="spellEnd"/>
            <w:r w:rsidRPr="00E21119">
              <w:rPr>
                <w:rFonts w:cstheme="minorHAnsi"/>
                <w:sz w:val="20"/>
                <w:szCs w:val="20"/>
                <w:lang w:val="en-GB"/>
              </w:rPr>
              <w:t>)</w:t>
            </w:r>
          </w:p>
        </w:tc>
        <w:tc>
          <w:tcPr>
            <w:tcW w:w="4586" w:type="dxa"/>
          </w:tcPr>
          <w:p w14:paraId="53E996C5" w14:textId="77777777" w:rsidR="0009686E" w:rsidRPr="003027F5" w:rsidRDefault="0009686E" w:rsidP="002F7A07">
            <w:pPr>
              <w:rPr>
                <w:rFonts w:cstheme="minorHAnsi"/>
                <w:sz w:val="20"/>
                <w:szCs w:val="20"/>
                <w:lang w:val="en-GB"/>
              </w:rPr>
            </w:pPr>
          </w:p>
        </w:tc>
      </w:tr>
      <w:tr w:rsidR="00043C1D" w:rsidRPr="003027F5" w14:paraId="05EEB8A4" w14:textId="77777777" w:rsidTr="002F7A07">
        <w:tc>
          <w:tcPr>
            <w:tcW w:w="3964" w:type="dxa"/>
          </w:tcPr>
          <w:p w14:paraId="75D9C3EF" w14:textId="203B4B5C" w:rsidR="00043C1D" w:rsidRPr="003027F5" w:rsidRDefault="000C45D4" w:rsidP="002F7A07">
            <w:pPr>
              <w:rPr>
                <w:rFonts w:cstheme="minorHAnsi"/>
                <w:b/>
                <w:bCs/>
                <w:sz w:val="20"/>
                <w:szCs w:val="20"/>
                <w:lang w:val="en-GB"/>
              </w:rPr>
            </w:pPr>
            <w:proofErr w:type="spellStart"/>
            <w:r>
              <w:rPr>
                <w:rFonts w:cstheme="minorHAnsi"/>
                <w:b/>
                <w:bCs/>
                <w:sz w:val="20"/>
                <w:szCs w:val="20"/>
                <w:lang w:val="en-GB"/>
              </w:rPr>
              <w:t>Sijainti</w:t>
            </w:r>
            <w:proofErr w:type="spellEnd"/>
            <w:r>
              <w:rPr>
                <w:rFonts w:cstheme="minorHAnsi"/>
                <w:b/>
                <w:bCs/>
                <w:sz w:val="20"/>
                <w:szCs w:val="20"/>
                <w:lang w:val="en-GB"/>
              </w:rPr>
              <w:t>/</w:t>
            </w:r>
            <w:proofErr w:type="spellStart"/>
            <w:r>
              <w:rPr>
                <w:rFonts w:cstheme="minorHAnsi"/>
                <w:b/>
                <w:bCs/>
                <w:sz w:val="20"/>
                <w:szCs w:val="20"/>
                <w:lang w:val="en-GB"/>
              </w:rPr>
              <w:t>Toimipaikka</w:t>
            </w:r>
            <w:proofErr w:type="spellEnd"/>
          </w:p>
        </w:tc>
        <w:tc>
          <w:tcPr>
            <w:tcW w:w="4586" w:type="dxa"/>
          </w:tcPr>
          <w:p w14:paraId="3E3EAFE5" w14:textId="0D4B9981" w:rsidR="00043C1D" w:rsidRPr="003027F5" w:rsidRDefault="00043C1D" w:rsidP="002F7A07">
            <w:pPr>
              <w:rPr>
                <w:rFonts w:cstheme="minorHAnsi"/>
                <w:sz w:val="20"/>
                <w:szCs w:val="20"/>
                <w:lang w:val="en-GB"/>
              </w:rPr>
            </w:pPr>
          </w:p>
        </w:tc>
      </w:tr>
      <w:tr w:rsidR="00153F3D" w:rsidRPr="003027F5" w14:paraId="3F3232EB" w14:textId="77777777" w:rsidTr="002F7A07">
        <w:tc>
          <w:tcPr>
            <w:tcW w:w="3964" w:type="dxa"/>
          </w:tcPr>
          <w:p w14:paraId="60BB20C5" w14:textId="454ABBB8" w:rsidR="00153F3D" w:rsidRDefault="000C45D4" w:rsidP="002F7A07">
            <w:pPr>
              <w:rPr>
                <w:rFonts w:cstheme="minorHAnsi"/>
                <w:b/>
                <w:bCs/>
                <w:sz w:val="20"/>
                <w:szCs w:val="20"/>
                <w:lang w:val="en-GB"/>
              </w:rPr>
            </w:pPr>
            <w:proofErr w:type="spellStart"/>
            <w:r>
              <w:rPr>
                <w:rFonts w:cstheme="minorHAnsi"/>
                <w:b/>
                <w:bCs/>
                <w:sz w:val="20"/>
                <w:szCs w:val="20"/>
                <w:lang w:val="en-GB"/>
              </w:rPr>
              <w:t>Projekti</w:t>
            </w:r>
            <w:proofErr w:type="spellEnd"/>
          </w:p>
        </w:tc>
        <w:tc>
          <w:tcPr>
            <w:tcW w:w="4586" w:type="dxa"/>
          </w:tcPr>
          <w:p w14:paraId="05E50D0C" w14:textId="77777777" w:rsidR="00153F3D" w:rsidRPr="003027F5" w:rsidRDefault="00153F3D" w:rsidP="002F7A07">
            <w:pPr>
              <w:rPr>
                <w:rFonts w:cstheme="minorHAnsi"/>
                <w:sz w:val="20"/>
                <w:szCs w:val="20"/>
                <w:lang w:val="en-GB"/>
              </w:rPr>
            </w:pPr>
          </w:p>
        </w:tc>
      </w:tr>
      <w:tr w:rsidR="00043C1D" w:rsidRPr="003027F5" w14:paraId="039CF127" w14:textId="77777777" w:rsidTr="002F7A07">
        <w:tc>
          <w:tcPr>
            <w:tcW w:w="3964" w:type="dxa"/>
          </w:tcPr>
          <w:p w14:paraId="2F0AFBBF" w14:textId="1EDE1D3A" w:rsidR="00FB1081" w:rsidRPr="00FB1081" w:rsidRDefault="00FB1081" w:rsidP="00FB1081">
            <w:pPr>
              <w:rPr>
                <w:rFonts w:cstheme="minorHAnsi"/>
                <w:b/>
                <w:bCs/>
                <w:sz w:val="20"/>
                <w:szCs w:val="20"/>
                <w:lang w:val="fi-FI"/>
              </w:rPr>
            </w:pPr>
            <w:r w:rsidRPr="00FB1081">
              <w:rPr>
                <w:rFonts w:cstheme="minorHAnsi"/>
                <w:b/>
                <w:bCs/>
                <w:sz w:val="20"/>
                <w:szCs w:val="20"/>
                <w:lang w:val="fi-FI"/>
              </w:rPr>
              <w:t>Yhteys hankkeeseen</w:t>
            </w:r>
          </w:p>
          <w:p w14:paraId="0B6EA329" w14:textId="5368AAEC" w:rsidR="00043C1D" w:rsidRPr="00FB1081" w:rsidRDefault="00FB1081" w:rsidP="00FB1081">
            <w:pPr>
              <w:rPr>
                <w:rFonts w:cstheme="minorHAnsi"/>
                <w:sz w:val="20"/>
                <w:szCs w:val="20"/>
                <w:lang w:val="fi-FI"/>
              </w:rPr>
            </w:pPr>
            <w:r w:rsidRPr="00FB1081">
              <w:rPr>
                <w:rFonts w:cstheme="minorHAnsi"/>
                <w:sz w:val="20"/>
                <w:szCs w:val="20"/>
                <w:lang w:val="fi-FI"/>
              </w:rPr>
              <w:t>Kuvaile lyhyesti, miten olet ollut mukana hankkeessa tai miten hanke liittyy sinuun, esimerkiksi yhteistyökumppanina, hankkeen toimintaan osallistujana tai muulla tavoin. Ole mahdollisimman täsmällinen.</w:t>
            </w:r>
          </w:p>
        </w:tc>
        <w:tc>
          <w:tcPr>
            <w:tcW w:w="4586" w:type="dxa"/>
          </w:tcPr>
          <w:p w14:paraId="2E7618AA" w14:textId="433B2D47" w:rsidR="00043C1D" w:rsidRPr="00FB1081" w:rsidRDefault="00043C1D" w:rsidP="002F7A07">
            <w:pPr>
              <w:autoSpaceDE w:val="0"/>
              <w:autoSpaceDN w:val="0"/>
              <w:adjustRightInd w:val="0"/>
              <w:rPr>
                <w:rFonts w:cstheme="minorHAnsi"/>
                <w:sz w:val="20"/>
                <w:szCs w:val="20"/>
                <w:lang w:val="fi-FI"/>
              </w:rPr>
            </w:pPr>
          </w:p>
        </w:tc>
      </w:tr>
    </w:tbl>
    <w:p w14:paraId="36DC0BE8" w14:textId="77777777" w:rsidR="00043C1D" w:rsidRPr="00FB1081" w:rsidRDefault="00043C1D" w:rsidP="00043C1D">
      <w:pPr>
        <w:rPr>
          <w:rFonts w:cstheme="minorHAnsi"/>
          <w:sz w:val="20"/>
          <w:szCs w:val="20"/>
          <w:lang w:val="fi-FI"/>
        </w:rPr>
      </w:pPr>
    </w:p>
    <w:p w14:paraId="32C1999A" w14:textId="5CFAEB12" w:rsidR="00043C1D" w:rsidRPr="00043C1D" w:rsidRDefault="00043C1D" w:rsidP="00043C1D">
      <w:pPr>
        <w:pStyle w:val="Heading2"/>
        <w:numPr>
          <w:ilvl w:val="0"/>
          <w:numId w:val="0"/>
        </w:numPr>
        <w:ind w:left="851" w:hanging="851"/>
        <w:rPr>
          <w:kern w:val="0"/>
          <w:lang w:val="en-GB"/>
          <w14:ligatures w14:val="none"/>
        </w:rPr>
      </w:pPr>
      <w:r w:rsidRPr="00043C1D">
        <w:rPr>
          <w:kern w:val="0"/>
          <w:lang w:val="en-GB"/>
          <w14:ligatures w14:val="none"/>
        </w:rPr>
        <w:t xml:space="preserve">B. </w:t>
      </w:r>
      <w:proofErr w:type="spellStart"/>
      <w:r w:rsidR="00C27077">
        <w:rPr>
          <w:kern w:val="0"/>
          <w:lang w:val="en-GB"/>
          <w14:ligatures w14:val="none"/>
        </w:rPr>
        <w:t>Vaikuttavuuslausunto</w:t>
      </w:r>
      <w:proofErr w:type="spellEnd"/>
    </w:p>
    <w:tbl>
      <w:tblPr>
        <w:tblStyle w:val="TableGrid"/>
        <w:tblW w:w="0" w:type="auto"/>
        <w:tblLook w:val="04A0" w:firstRow="1" w:lastRow="0" w:firstColumn="1" w:lastColumn="0" w:noHBand="0" w:noVBand="1"/>
      </w:tblPr>
      <w:tblGrid>
        <w:gridCol w:w="3964"/>
        <w:gridCol w:w="4586"/>
      </w:tblGrid>
      <w:tr w:rsidR="00043C1D" w:rsidRPr="003027F5" w14:paraId="2CB04904" w14:textId="77777777" w:rsidTr="00B351C1">
        <w:trPr>
          <w:trHeight w:val="2210"/>
        </w:trPr>
        <w:tc>
          <w:tcPr>
            <w:tcW w:w="3964" w:type="dxa"/>
          </w:tcPr>
          <w:p w14:paraId="370C5C5A" w14:textId="77777777" w:rsidR="00043C1D" w:rsidRPr="003027F5" w:rsidRDefault="00043C1D" w:rsidP="002F7A07">
            <w:pPr>
              <w:rPr>
                <w:rFonts w:cstheme="minorHAnsi"/>
                <w:b/>
                <w:bCs/>
                <w:sz w:val="20"/>
                <w:szCs w:val="20"/>
                <w:lang w:val="en-GB"/>
              </w:rPr>
            </w:pPr>
            <w:r w:rsidRPr="003027F5">
              <w:rPr>
                <w:rFonts w:cstheme="minorHAnsi"/>
                <w:b/>
                <w:bCs/>
                <w:sz w:val="20"/>
                <w:szCs w:val="20"/>
                <w:lang w:val="en-GB"/>
              </w:rPr>
              <w:t>Testimonial</w:t>
            </w:r>
          </w:p>
          <w:p w14:paraId="1089620E" w14:textId="3BC1FBDE" w:rsidR="007C6EA4" w:rsidRDefault="006039EA" w:rsidP="002F7A07">
            <w:pPr>
              <w:rPr>
                <w:rFonts w:cstheme="minorHAnsi"/>
                <w:b/>
                <w:bCs/>
                <w:sz w:val="20"/>
                <w:szCs w:val="20"/>
                <w:lang w:val="en-GB"/>
              </w:rPr>
            </w:pPr>
            <w:r w:rsidRPr="006039EA">
              <w:rPr>
                <w:rFonts w:cstheme="minorHAnsi"/>
                <w:sz w:val="20"/>
                <w:szCs w:val="20"/>
                <w:lang w:val="fi-FI"/>
              </w:rPr>
              <w:t xml:space="preserve">Kuvaile lyhyesti kokemuksiasi hankkeesta. Voit esimerkiksi kertoa, miten osallistuit hankkeeseen, mitä hyötyä hankkeesta oli sinulle tai organisaatiollesi, millaisia myönteisiä muutoksia hanke toi mukanaan tai miten hanke auttoi ratkaisemaan jonkin haasteen tai tarpeen. </w:t>
            </w:r>
            <w:proofErr w:type="spellStart"/>
            <w:r w:rsidRPr="006039EA">
              <w:rPr>
                <w:rFonts w:cstheme="minorHAnsi"/>
                <w:sz w:val="20"/>
                <w:szCs w:val="20"/>
                <w:lang w:val="en-GB"/>
              </w:rPr>
              <w:t>Kerro</w:t>
            </w:r>
            <w:proofErr w:type="spellEnd"/>
            <w:r w:rsidRPr="006039EA">
              <w:rPr>
                <w:rFonts w:cstheme="minorHAnsi"/>
                <w:sz w:val="20"/>
                <w:szCs w:val="20"/>
                <w:lang w:val="en-GB"/>
              </w:rPr>
              <w:t xml:space="preserve"> </w:t>
            </w:r>
            <w:proofErr w:type="spellStart"/>
            <w:r w:rsidRPr="006039EA">
              <w:rPr>
                <w:rFonts w:cstheme="minorHAnsi"/>
                <w:sz w:val="20"/>
                <w:szCs w:val="20"/>
                <w:lang w:val="en-GB"/>
              </w:rPr>
              <w:t>mahdollisimman</w:t>
            </w:r>
            <w:proofErr w:type="spellEnd"/>
            <w:r w:rsidRPr="006039EA">
              <w:rPr>
                <w:rFonts w:cstheme="minorHAnsi"/>
                <w:sz w:val="20"/>
                <w:szCs w:val="20"/>
                <w:lang w:val="en-GB"/>
              </w:rPr>
              <w:t xml:space="preserve"> </w:t>
            </w:r>
            <w:proofErr w:type="spellStart"/>
            <w:r w:rsidRPr="006039EA">
              <w:rPr>
                <w:rFonts w:cstheme="minorHAnsi"/>
                <w:sz w:val="20"/>
                <w:szCs w:val="20"/>
                <w:lang w:val="en-GB"/>
              </w:rPr>
              <w:t>konkreettisesti</w:t>
            </w:r>
            <w:proofErr w:type="spellEnd"/>
            <w:r w:rsidRPr="006039EA">
              <w:rPr>
                <w:rFonts w:cstheme="minorHAnsi"/>
                <w:sz w:val="20"/>
                <w:szCs w:val="20"/>
                <w:lang w:val="en-GB"/>
              </w:rPr>
              <w:t xml:space="preserve"> </w:t>
            </w:r>
            <w:proofErr w:type="spellStart"/>
            <w:r w:rsidRPr="006039EA">
              <w:rPr>
                <w:rFonts w:cstheme="minorHAnsi"/>
                <w:sz w:val="20"/>
                <w:szCs w:val="20"/>
                <w:lang w:val="en-GB"/>
              </w:rPr>
              <w:t>hankkeen</w:t>
            </w:r>
            <w:proofErr w:type="spellEnd"/>
            <w:r w:rsidRPr="006039EA">
              <w:rPr>
                <w:rFonts w:cstheme="minorHAnsi"/>
                <w:sz w:val="20"/>
                <w:szCs w:val="20"/>
                <w:lang w:val="en-GB"/>
              </w:rPr>
              <w:t xml:space="preserve"> </w:t>
            </w:r>
            <w:proofErr w:type="spellStart"/>
            <w:r w:rsidRPr="006039EA">
              <w:rPr>
                <w:rFonts w:cstheme="minorHAnsi"/>
                <w:sz w:val="20"/>
                <w:szCs w:val="20"/>
                <w:lang w:val="en-GB"/>
              </w:rPr>
              <w:t>vaikutuksista</w:t>
            </w:r>
            <w:proofErr w:type="spellEnd"/>
            <w:r w:rsidRPr="006039EA">
              <w:rPr>
                <w:rFonts w:cstheme="minorHAnsi"/>
                <w:sz w:val="20"/>
                <w:szCs w:val="20"/>
                <w:lang w:val="en-GB"/>
              </w:rPr>
              <w:t>.</w:t>
            </w:r>
          </w:p>
          <w:p w14:paraId="5A7583AA" w14:textId="0A4A194F" w:rsidR="007C6EA4" w:rsidRPr="003027F5" w:rsidRDefault="007C6EA4" w:rsidP="002F7A07">
            <w:pPr>
              <w:rPr>
                <w:rFonts w:cstheme="minorHAnsi"/>
                <w:b/>
                <w:bCs/>
                <w:sz w:val="20"/>
                <w:szCs w:val="20"/>
                <w:lang w:val="en-GB"/>
              </w:rPr>
            </w:pPr>
          </w:p>
        </w:tc>
        <w:tc>
          <w:tcPr>
            <w:tcW w:w="4586" w:type="dxa"/>
          </w:tcPr>
          <w:p w14:paraId="6948E619" w14:textId="1F8D4984" w:rsidR="00043C1D" w:rsidRPr="003027F5" w:rsidRDefault="00043C1D" w:rsidP="002F7A07">
            <w:pPr>
              <w:rPr>
                <w:rFonts w:cstheme="minorHAnsi"/>
                <w:sz w:val="20"/>
                <w:szCs w:val="20"/>
                <w:lang w:val="en-GB"/>
              </w:rPr>
            </w:pPr>
          </w:p>
        </w:tc>
      </w:tr>
    </w:tbl>
    <w:p w14:paraId="372BE944" w14:textId="77777777" w:rsidR="00043C1D" w:rsidRPr="003027F5" w:rsidRDefault="00043C1D" w:rsidP="00043C1D">
      <w:pPr>
        <w:rPr>
          <w:rFonts w:cstheme="minorHAnsi"/>
          <w:sz w:val="20"/>
          <w:szCs w:val="20"/>
          <w:lang w:val="en-GB"/>
        </w:rPr>
      </w:pPr>
    </w:p>
    <w:p w14:paraId="2AA0B038" w14:textId="55E33B85" w:rsidR="00043C1D" w:rsidRPr="00043C1D" w:rsidRDefault="00043C1D" w:rsidP="00043C1D">
      <w:pPr>
        <w:pStyle w:val="Heading2"/>
        <w:numPr>
          <w:ilvl w:val="0"/>
          <w:numId w:val="0"/>
        </w:numPr>
        <w:ind w:left="851" w:hanging="851"/>
        <w:rPr>
          <w:kern w:val="0"/>
          <w:lang w:val="en-GB"/>
          <w14:ligatures w14:val="none"/>
        </w:rPr>
      </w:pPr>
      <w:r w:rsidRPr="00043C1D">
        <w:rPr>
          <w:kern w:val="0"/>
          <w:lang w:val="en-GB"/>
          <w14:ligatures w14:val="none"/>
        </w:rPr>
        <w:lastRenderedPageBreak/>
        <w:t xml:space="preserve">C. </w:t>
      </w:r>
      <w:r w:rsidR="007A2396">
        <w:rPr>
          <w:kern w:val="0"/>
          <w:lang w:val="en-GB"/>
          <w14:ligatures w14:val="none"/>
        </w:rPr>
        <w:t>Liiteaineisto</w:t>
      </w:r>
    </w:p>
    <w:tbl>
      <w:tblPr>
        <w:tblStyle w:val="TableGrid"/>
        <w:tblW w:w="0" w:type="auto"/>
        <w:tblLook w:val="04A0" w:firstRow="1" w:lastRow="0" w:firstColumn="1" w:lastColumn="0" w:noHBand="0" w:noVBand="1"/>
      </w:tblPr>
      <w:tblGrid>
        <w:gridCol w:w="3964"/>
        <w:gridCol w:w="4586"/>
      </w:tblGrid>
      <w:tr w:rsidR="00043C1D" w:rsidRPr="003027F5" w14:paraId="0EAC1E94" w14:textId="77777777" w:rsidTr="00B351C1">
        <w:trPr>
          <w:trHeight w:val="1192"/>
        </w:trPr>
        <w:tc>
          <w:tcPr>
            <w:tcW w:w="3964" w:type="dxa"/>
          </w:tcPr>
          <w:p w14:paraId="413C4E6A" w14:textId="77777777" w:rsidR="00B351C1" w:rsidRPr="00B351C1" w:rsidRDefault="00B351C1" w:rsidP="00B351C1">
            <w:pPr>
              <w:rPr>
                <w:rFonts w:cstheme="minorHAnsi"/>
                <w:b/>
                <w:bCs/>
                <w:sz w:val="20"/>
                <w:szCs w:val="20"/>
                <w:lang w:val="fi-FI"/>
              </w:rPr>
            </w:pPr>
            <w:r w:rsidRPr="00B351C1">
              <w:rPr>
                <w:rFonts w:cstheme="minorHAnsi"/>
                <w:b/>
                <w:bCs/>
                <w:sz w:val="20"/>
                <w:szCs w:val="20"/>
                <w:lang w:val="fi-FI"/>
              </w:rPr>
              <w:t>Jos relevanttia aineistoa on saatavilla, lisää tähän aiheeseen liittyviä linkkejä, esimerkiksi artikkeleihin, videoihin tai muihin hankkeen tuloksia ja vaikutuksia havainnollistaviin materiaaleihin.</w:t>
            </w:r>
          </w:p>
          <w:p w14:paraId="7FC6B906" w14:textId="416E583F" w:rsidR="00043C1D" w:rsidRPr="00B351C1" w:rsidRDefault="00043C1D" w:rsidP="002F7A07">
            <w:pPr>
              <w:rPr>
                <w:rFonts w:cstheme="minorHAnsi"/>
                <w:b/>
                <w:bCs/>
                <w:sz w:val="20"/>
                <w:szCs w:val="20"/>
                <w:lang w:val="fi-FI"/>
              </w:rPr>
            </w:pPr>
          </w:p>
        </w:tc>
        <w:tc>
          <w:tcPr>
            <w:tcW w:w="4586" w:type="dxa"/>
          </w:tcPr>
          <w:p w14:paraId="05B51325" w14:textId="6A02A2A8" w:rsidR="00043C1D" w:rsidRPr="00B351C1" w:rsidRDefault="00043C1D" w:rsidP="002F7A07">
            <w:pPr>
              <w:rPr>
                <w:rFonts w:cstheme="minorHAnsi"/>
                <w:sz w:val="20"/>
                <w:szCs w:val="20"/>
                <w:lang w:val="fi-FI"/>
              </w:rPr>
            </w:pPr>
          </w:p>
        </w:tc>
      </w:tr>
    </w:tbl>
    <w:p w14:paraId="7C1DC6B7" w14:textId="77777777" w:rsidR="00043C1D" w:rsidRPr="00B351C1" w:rsidRDefault="00043C1D" w:rsidP="00043C1D">
      <w:pPr>
        <w:rPr>
          <w:lang w:val="fi-FI"/>
        </w:rPr>
      </w:pPr>
    </w:p>
    <w:p w14:paraId="1EA3DD65" w14:textId="09EACF68" w:rsidR="00043C1D" w:rsidRPr="007612D9" w:rsidRDefault="007612D9" w:rsidP="00B351C1">
      <w:pPr>
        <w:tabs>
          <w:tab w:val="left" w:pos="4388"/>
        </w:tabs>
        <w:ind w:left="113"/>
        <w:rPr>
          <w:rFonts w:cstheme="minorHAnsi"/>
          <w:sz w:val="20"/>
          <w:szCs w:val="20"/>
          <w:lang w:val="fi-FI"/>
        </w:rPr>
      </w:pPr>
      <w:r w:rsidRPr="007612D9">
        <w:rPr>
          <w:rFonts w:cstheme="minorHAnsi"/>
          <w:b/>
          <w:bCs/>
          <w:sz w:val="20"/>
          <w:szCs w:val="20"/>
          <w:lang w:val="fi-FI"/>
        </w:rPr>
        <w:t>Mikäli mahdollista, liitä mukaan oma muotokuvasi sekä enintään kolme lausuntoon liittyvää valokuvaa. Lisää kuvien yhteyteen myös kuvaajan nimi</w:t>
      </w:r>
      <w:r>
        <w:rPr>
          <w:rFonts w:cstheme="minorHAnsi"/>
          <w:b/>
          <w:bCs/>
          <w:sz w:val="20"/>
          <w:szCs w:val="20"/>
          <w:lang w:val="fi-FI"/>
        </w:rPr>
        <w:t xml:space="preserve"> ja päivämäärä.</w:t>
      </w:r>
      <w:r w:rsidR="00043C1D" w:rsidRPr="007612D9">
        <w:rPr>
          <w:rFonts w:cstheme="minorHAnsi"/>
          <w:b/>
          <w:bCs/>
          <w:sz w:val="20"/>
          <w:szCs w:val="20"/>
          <w:lang w:val="fi-FI"/>
        </w:rPr>
        <w:tab/>
      </w:r>
    </w:p>
    <w:p w14:paraId="0F713E44" w14:textId="2F085A47" w:rsidR="00043C1D" w:rsidRPr="00043C1D" w:rsidRDefault="00043C1D" w:rsidP="00043C1D">
      <w:pPr>
        <w:pStyle w:val="Heading2"/>
        <w:numPr>
          <w:ilvl w:val="0"/>
          <w:numId w:val="0"/>
        </w:numPr>
        <w:ind w:left="851" w:hanging="851"/>
        <w:rPr>
          <w:kern w:val="0"/>
          <w:lang w:val="en-GB"/>
          <w14:ligatures w14:val="none"/>
        </w:rPr>
      </w:pPr>
      <w:r w:rsidRPr="00043C1D">
        <w:rPr>
          <w:kern w:val="0"/>
          <w:lang w:val="en-GB"/>
          <w14:ligatures w14:val="none"/>
        </w:rPr>
        <w:t xml:space="preserve">D. </w:t>
      </w:r>
      <w:proofErr w:type="spellStart"/>
      <w:r w:rsidR="009C5D19">
        <w:rPr>
          <w:kern w:val="0"/>
          <w:lang w:val="en-GB"/>
          <w14:ligatures w14:val="none"/>
        </w:rPr>
        <w:t>Vahvistus</w:t>
      </w:r>
      <w:proofErr w:type="spellEnd"/>
    </w:p>
    <w:tbl>
      <w:tblPr>
        <w:tblStyle w:val="TableGrid"/>
        <w:tblW w:w="0" w:type="auto"/>
        <w:tblLook w:val="04A0" w:firstRow="1" w:lastRow="0" w:firstColumn="1" w:lastColumn="0" w:noHBand="0" w:noVBand="1"/>
      </w:tblPr>
      <w:tblGrid>
        <w:gridCol w:w="3964"/>
        <w:gridCol w:w="4586"/>
      </w:tblGrid>
      <w:tr w:rsidR="00F559EE" w:rsidRPr="003027F5" w14:paraId="6033E76B" w14:textId="77777777" w:rsidTr="00B15FF3">
        <w:tc>
          <w:tcPr>
            <w:tcW w:w="3964" w:type="dxa"/>
          </w:tcPr>
          <w:p w14:paraId="4C8AC464" w14:textId="0C55E5C3" w:rsidR="00F559EE" w:rsidRPr="003027F5" w:rsidRDefault="002C7A66" w:rsidP="00B15FF3">
            <w:pPr>
              <w:rPr>
                <w:rFonts w:cstheme="minorHAnsi"/>
                <w:b/>
                <w:bCs/>
                <w:sz w:val="20"/>
                <w:szCs w:val="20"/>
                <w:lang w:val="en-GB"/>
              </w:rPr>
            </w:pPr>
            <w:proofErr w:type="spellStart"/>
            <w:r>
              <w:rPr>
                <w:rFonts w:cstheme="minorHAnsi"/>
                <w:b/>
                <w:bCs/>
                <w:sz w:val="20"/>
                <w:szCs w:val="20"/>
                <w:lang w:val="en-GB"/>
              </w:rPr>
              <w:t>Päivämäärä</w:t>
            </w:r>
            <w:proofErr w:type="spellEnd"/>
          </w:p>
        </w:tc>
        <w:tc>
          <w:tcPr>
            <w:tcW w:w="4586" w:type="dxa"/>
          </w:tcPr>
          <w:p w14:paraId="029D1B7B" w14:textId="77777777" w:rsidR="00F559EE" w:rsidRPr="003027F5" w:rsidRDefault="00F559EE" w:rsidP="00B15FF3">
            <w:pPr>
              <w:rPr>
                <w:rFonts w:cstheme="minorHAnsi"/>
                <w:sz w:val="20"/>
                <w:szCs w:val="20"/>
                <w:lang w:val="en-GB"/>
              </w:rPr>
            </w:pPr>
          </w:p>
        </w:tc>
      </w:tr>
    </w:tbl>
    <w:p w14:paraId="2F52E742" w14:textId="489D1881" w:rsidR="00F25CC0" w:rsidRDefault="00F559EE" w:rsidP="00043C1D">
      <w:pPr>
        <w:autoSpaceDE w:val="0"/>
        <w:autoSpaceDN w:val="0"/>
        <w:adjustRightInd w:val="0"/>
      </w:pPr>
      <w:r w:rsidRPr="00A1409B">
        <w:rPr>
          <w:rFonts w:cstheme="minorHAnsi"/>
          <w:sz w:val="20"/>
          <w:szCs w:val="20"/>
          <w:lang w:val="fi-FI"/>
        </w:rPr>
        <w:br/>
      </w:r>
      <w:r w:rsidR="00043C1D" w:rsidRPr="003027F5">
        <w:rPr>
          <w:rFonts w:cstheme="minorHAnsi"/>
          <w:sz w:val="20"/>
          <w:szCs w:val="20"/>
          <w:lang w:val="en-GB"/>
        </w:rPr>
        <w:fldChar w:fldCharType="begin">
          <w:ffData>
            <w:name w:val="Check1"/>
            <w:enabled/>
            <w:calcOnExit w:val="0"/>
            <w:checkBox>
              <w:sizeAuto/>
              <w:default w:val="0"/>
            </w:checkBox>
          </w:ffData>
        </w:fldChar>
      </w:r>
      <w:bookmarkStart w:id="0" w:name="Check1"/>
      <w:r w:rsidR="00043C1D" w:rsidRPr="00A1409B">
        <w:rPr>
          <w:rFonts w:cstheme="minorHAnsi"/>
          <w:sz w:val="20"/>
          <w:szCs w:val="20"/>
          <w:lang w:val="fi-FI"/>
        </w:rPr>
        <w:instrText xml:space="preserve"> FORMCHECKBOX </w:instrText>
      </w:r>
      <w:r w:rsidR="00043C1D" w:rsidRPr="003027F5">
        <w:rPr>
          <w:rFonts w:cstheme="minorHAnsi"/>
          <w:sz w:val="20"/>
          <w:szCs w:val="20"/>
          <w:lang w:val="en-GB"/>
        </w:rPr>
      </w:r>
      <w:r w:rsidR="00043C1D" w:rsidRPr="003027F5">
        <w:rPr>
          <w:rFonts w:cstheme="minorHAnsi"/>
          <w:sz w:val="20"/>
          <w:szCs w:val="20"/>
          <w:lang w:val="en-GB"/>
        </w:rPr>
        <w:fldChar w:fldCharType="separate"/>
      </w:r>
      <w:r w:rsidR="00043C1D" w:rsidRPr="003027F5">
        <w:rPr>
          <w:rFonts w:cstheme="minorHAnsi"/>
          <w:sz w:val="20"/>
          <w:szCs w:val="20"/>
          <w:lang w:val="en-GB"/>
        </w:rPr>
        <w:fldChar w:fldCharType="end"/>
      </w:r>
      <w:bookmarkEnd w:id="0"/>
      <w:r w:rsidR="00043C1D" w:rsidRPr="00A1409B">
        <w:rPr>
          <w:rFonts w:cstheme="minorHAnsi"/>
          <w:sz w:val="20"/>
          <w:szCs w:val="20"/>
          <w:lang w:val="fi-FI"/>
        </w:rPr>
        <w:t xml:space="preserve"> </w:t>
      </w:r>
      <w:r w:rsidR="00A1409B" w:rsidRPr="00A1409B">
        <w:rPr>
          <w:rFonts w:cstheme="minorHAnsi"/>
          <w:kern w:val="0"/>
          <w:sz w:val="20"/>
          <w:szCs w:val="20"/>
          <w:lang w:val="fi-FI"/>
          <w14:ligatures w14:val="none"/>
        </w:rPr>
        <w:t xml:space="preserve">Antamalla tämän lausunnon hankeraportin liiteaineistoksi annan </w:t>
      </w:r>
      <w:proofErr w:type="spellStart"/>
      <w:r w:rsidR="00A1409B" w:rsidRPr="00A1409B">
        <w:rPr>
          <w:rFonts w:cstheme="minorHAnsi"/>
          <w:kern w:val="0"/>
          <w:sz w:val="20"/>
          <w:szCs w:val="20"/>
          <w:lang w:val="fi-FI"/>
          <w14:ligatures w14:val="none"/>
        </w:rPr>
        <w:t>Interreg</w:t>
      </w:r>
      <w:proofErr w:type="spellEnd"/>
      <w:r w:rsidR="00A1409B" w:rsidRPr="00A1409B">
        <w:rPr>
          <w:rFonts w:cstheme="minorHAnsi"/>
          <w:kern w:val="0"/>
          <w:sz w:val="20"/>
          <w:szCs w:val="20"/>
          <w:lang w:val="fi-FI"/>
          <w14:ligatures w14:val="none"/>
        </w:rPr>
        <w:t xml:space="preserve"> </w:t>
      </w:r>
      <w:proofErr w:type="spellStart"/>
      <w:r w:rsidR="00A1409B" w:rsidRPr="00A1409B">
        <w:rPr>
          <w:rFonts w:cstheme="minorHAnsi"/>
          <w:kern w:val="0"/>
          <w:sz w:val="20"/>
          <w:szCs w:val="20"/>
          <w:lang w:val="fi-FI"/>
          <w14:ligatures w14:val="none"/>
        </w:rPr>
        <w:t>NPA:lle</w:t>
      </w:r>
      <w:proofErr w:type="spellEnd"/>
      <w:r w:rsidR="00A1409B" w:rsidRPr="00A1409B">
        <w:rPr>
          <w:rFonts w:cstheme="minorHAnsi"/>
          <w:kern w:val="0"/>
          <w:sz w:val="20"/>
          <w:szCs w:val="20"/>
          <w:lang w:val="fi-FI"/>
          <w14:ligatures w14:val="none"/>
        </w:rPr>
        <w:t xml:space="preserve"> oikeuden käyttää ja kopioida tässä lomakkeessa toimitettuja materiaaleja julkaisuissa, verkkosivuilla ja viestintäkanavissa. Henkilökohtaisia yhteystietoja käsitellään </w:t>
      </w:r>
      <w:proofErr w:type="spellStart"/>
      <w:r w:rsidR="00A1409B" w:rsidRPr="00A1409B">
        <w:rPr>
          <w:rFonts w:cstheme="minorHAnsi"/>
          <w:kern w:val="0"/>
          <w:sz w:val="20"/>
          <w:szCs w:val="20"/>
          <w:lang w:val="fi-FI"/>
          <w14:ligatures w14:val="none"/>
        </w:rPr>
        <w:t>Interreg</w:t>
      </w:r>
      <w:proofErr w:type="spellEnd"/>
      <w:r w:rsidR="00A1409B" w:rsidRPr="00A1409B">
        <w:rPr>
          <w:rFonts w:cstheme="minorHAnsi"/>
          <w:kern w:val="0"/>
          <w:sz w:val="20"/>
          <w:szCs w:val="20"/>
          <w:lang w:val="fi-FI"/>
          <w14:ligatures w14:val="none"/>
        </w:rPr>
        <w:t xml:space="preserve"> </w:t>
      </w:r>
      <w:proofErr w:type="spellStart"/>
      <w:r w:rsidR="00A1409B" w:rsidRPr="00A1409B">
        <w:rPr>
          <w:rFonts w:cstheme="minorHAnsi"/>
          <w:kern w:val="0"/>
          <w:sz w:val="20"/>
          <w:szCs w:val="20"/>
          <w:lang w:val="fi-FI"/>
          <w14:ligatures w14:val="none"/>
        </w:rPr>
        <w:t>NPA:n</w:t>
      </w:r>
      <w:proofErr w:type="spellEnd"/>
      <w:r w:rsidR="00A1409B" w:rsidRPr="00A1409B">
        <w:rPr>
          <w:rFonts w:cstheme="minorHAnsi"/>
          <w:kern w:val="0"/>
          <w:sz w:val="20"/>
          <w:szCs w:val="20"/>
          <w:lang w:val="fi-FI"/>
          <w14:ligatures w14:val="none"/>
        </w:rPr>
        <w:t xml:space="preserve"> tietosuojakäytäntöjen mukaisesti.</w:t>
      </w:r>
      <w:r w:rsidR="00043C1D" w:rsidRPr="00A1409B">
        <w:rPr>
          <w:rFonts w:cstheme="minorHAnsi"/>
          <w:kern w:val="0"/>
          <w:sz w:val="20"/>
          <w:szCs w:val="20"/>
          <w:lang w:val="fi-FI"/>
          <w14:ligatures w14:val="none"/>
        </w:rPr>
        <w:t xml:space="preserve"> </w:t>
      </w:r>
      <w:hyperlink r:id="rId11" w:history="1">
        <w:proofErr w:type="spellStart"/>
        <w:r w:rsidR="00043C1D" w:rsidRPr="005B0C13">
          <w:rPr>
            <w:rStyle w:val="Hyperlink"/>
            <w:rFonts w:cstheme="minorHAnsi"/>
            <w:kern w:val="0"/>
            <w:sz w:val="20"/>
            <w:szCs w:val="20"/>
            <w:lang w:val="fi-FI"/>
            <w14:ligatures w14:val="none"/>
          </w:rPr>
          <w:t>link</w:t>
        </w:r>
        <w:proofErr w:type="spellEnd"/>
      </w:hyperlink>
      <w:r w:rsidR="00043C1D" w:rsidRPr="005B0C13">
        <w:rPr>
          <w:rFonts w:cstheme="minorHAnsi"/>
          <w:kern w:val="0"/>
          <w:sz w:val="20"/>
          <w:szCs w:val="20"/>
          <w:lang w:val="fi-FI"/>
          <w14:ligatures w14:val="none"/>
        </w:rPr>
        <w:t xml:space="preserve">. </w:t>
      </w:r>
      <w:r w:rsidR="00043C1D" w:rsidRPr="005B0C13">
        <w:rPr>
          <w:rFonts w:cstheme="minorHAnsi"/>
          <w:kern w:val="0"/>
          <w:sz w:val="20"/>
          <w:szCs w:val="20"/>
          <w:lang w:val="fi-FI"/>
          <w14:ligatures w14:val="none"/>
        </w:rPr>
        <w:br/>
      </w:r>
    </w:p>
    <w:p w14:paraId="185CCE43" w14:textId="30A4FC40" w:rsidR="005B0C13" w:rsidRPr="005B0C13" w:rsidRDefault="005B0C13" w:rsidP="00043C1D">
      <w:pPr>
        <w:autoSpaceDE w:val="0"/>
        <w:autoSpaceDN w:val="0"/>
        <w:adjustRightInd w:val="0"/>
        <w:rPr>
          <w:b/>
          <w:bCs/>
        </w:rPr>
      </w:pPr>
    </w:p>
    <w:sectPr w:rsidR="005B0C13" w:rsidRPr="005B0C13" w:rsidSect="007C6EA4">
      <w:headerReference w:type="even" r:id="rId12"/>
      <w:headerReference w:type="default" r:id="rId13"/>
      <w:footerReference w:type="default" r:id="rId14"/>
      <w:headerReference w:type="first" r:id="rId15"/>
      <w:pgSz w:w="11906" w:h="16838"/>
      <w:pgMar w:top="2128" w:right="1985" w:bottom="804" w:left="1361" w:header="709" w:footer="737"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endnote w:type="separator" w:id="-1">
    <w:p w14:paraId="5CC79F89" w14:textId="77777777" w:rsidR="00B65D9B" w:rsidRDefault="00B65D9B" w:rsidP="00FC75F3">
      <w:r>
        <w:separator/>
      </w:r>
    </w:p>
  </w:endnote>
  <w:endnote w:type="continuationSeparator" w:id="0">
    <w:p w14:paraId="45BD9B5A" w14:textId="77777777" w:rsidR="00B65D9B" w:rsidRDefault="00B65D9B" w:rsidP="00FC75F3">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mc:Ignorable="w14 w15 w16se w16cid w16 w16cex w16sdtdh w16sdtfl w16du">
  <w:font w:name="Symbol">
    <w:panose1 w:val="05050102010706020507"/>
    <w:charset w:val="02"/>
    <w:family w:val="decorative"/>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Open Sans">
    <w:panose1 w:val="020B0606030504020204"/>
    <w:charset w:val="00"/>
    <w:family w:val="auto"/>
    <w:pitch w:val="variable"/>
    <w:sig w:usb0="E00002FF" w:usb1="4000201B" w:usb2="00000028" w:usb3="00000000" w:csb0="0000019F" w:csb1="00000000"/>
    <w:embedRegular r:id="rId1" w:fontKey="{3D0F3E50-6E5A-6744-A70E-E9BC0CD686B3}"/>
    <w:embedBold r:id="rId2" w:fontKey="{913D7A20-791D-024D-8BAC-3DAC601F5184}"/>
    <w:embedItalic r:id="rId3" w:fontKey="{2FFB5F8E-5787-DF4E-8CBB-170199E220C1}"/>
  </w:font>
  <w:font w:name="Open Sans SemiBold">
    <w:panose1 w:val="020B0706030804020204"/>
    <w:charset w:val="00"/>
    <w:family w:val="auto"/>
    <w:pitch w:val="variable"/>
    <w:sig w:usb0="E00002FF" w:usb1="4000201B" w:usb2="00000028" w:usb3="00000000" w:csb0="0000019F" w:csb1="00000000"/>
    <w:embedRegular r:id="rId4" w:fontKey="{550AE882-4A77-B349-AFE5-9B7AF6B570C3}"/>
    <w:embedBold r:id="rId5" w:fontKey="{55E5B08C-83A6-4F4D-A93D-397F307D4778}"/>
    <w:embedItalic r:id="rId6" w:fontKey="{31EAD768-8D95-0742-A971-30516B6AA791}"/>
    <w:embedBoldItalic r:id="rId7" w:fontKey="{BC4B3760-2327-B94D-A65C-4C6FC6C455AF}"/>
  </w:font>
  <w:font w:name="Aptos">
    <w:panose1 w:val="020B0004020202020204"/>
    <w:charset w:val="00"/>
    <w:family w:val="swiss"/>
    <w:pitch w:val="variable"/>
    <w:sig w:usb0="20000287" w:usb1="00000003" w:usb2="00000000" w:usb3="00000000" w:csb0="0000019F" w:csb1="00000000"/>
    <w:embedRegular r:id="rId8" w:subsetted="1" w:fontKey="{86200512-BE6C-5F4E-902B-B3E85E96404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p w14:paraId="1737D02F" w14:textId="77777777" w:rsidR="001E7FC8" w:rsidRPr="002A49B1" w:rsidRDefault="00770BDA" w:rsidP="00826D30">
    <w:pPr>
      <w:pStyle w:val="Footer"/>
      <w:tabs>
        <w:tab w:val="clear" w:pos="9072"/>
        <w:tab w:val="right" w:pos="9355"/>
      </w:tabs>
      <w:ind w:right="-851"/>
      <w:rPr>
        <w:color w:val="000000" w:themeColor="text1"/>
      </w:rPr>
    </w:pPr>
    <w:r w:rsidRPr="00AF642E">
      <w:rPr>
        <w:noProof/>
      </w:rPr>
      <w:drawing>
        <wp:anchor distT="0" distB="0" distL="114300" distR="114300" simplePos="0" relativeHeight="251662336" behindDoc="1" locked="0" layoutInCell="1" allowOverlap="1" wp14:anchorId="28E873B3" wp14:editId="78AB68C6">
          <wp:simplePos x="0" y="0"/>
          <wp:positionH relativeFrom="column">
            <wp:posOffset>1507490</wp:posOffset>
          </wp:positionH>
          <wp:positionV relativeFrom="paragraph">
            <wp:posOffset>-2273935</wp:posOffset>
          </wp:positionV>
          <wp:extent cx="4991100" cy="3493770"/>
          <wp:effectExtent l="0" t="0" r="0" b="0"/>
          <wp:wrapNone/>
          <wp:docPr id="173864888" name="NPA bird white gradient.pdf" descr="NPA bird white gradient.pdf"/>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 name="NPA bird white gradient.pdf" descr="NPA bird white gradient.pdf"/>
                  <pic:cNvPicPr>
                    <a:picLocks noChangeAspect="1"/>
                  </pic:cNvPicPr>
                </pic:nvPicPr>
                <pic:blipFill rotWithShape="1">
                  <a:blip r:embed="rId1">
                    <a:duotone>
                      <a:prstClr val="black"/>
                      <a:srgbClr val="A2AAE6">
                        <a:tint val="45000"/>
                        <a:satMod val="400000"/>
                      </a:srgbClr>
                    </a:duotone>
                    <a:alphaModFix amt="61000"/>
                    <a:extLst>
                      <a:ext uri="{BEBA8EAE-BF5A-486C-A8C5-ECC9F3942E4B}">
                        <a14:imgProps xmlns:a14="http://schemas.microsoft.com/office/drawing/2010/main">
                          <a14:imgLayer r:embed="rId2">
                            <a14:imgEffect>
                              <a14:saturation sat="400000"/>
                            </a14:imgEffect>
                            <a14:imgEffect>
                              <a14:brightnessContrast bright="60000"/>
                            </a14:imgEffect>
                          </a14:imgLayer>
                        </a14:imgProps>
                      </a:ext>
                      <a:ext uri="{28A0092B-C50C-407E-A947-70E740481C1C}">
                        <a14:useLocalDpi xmlns:a14="http://schemas.microsoft.com/office/drawing/2010/main" val="0"/>
                      </a:ext>
                    </a:extLst>
                  </a:blip>
                  <a:srcRect r="32425"/>
                  <a:stretch/>
                </pic:blipFill>
                <pic:spPr bwMode="auto">
                  <a:xfrm>
                    <a:off x="0" y="0"/>
                    <a:ext cx="4991100" cy="3493770"/>
                  </a:xfrm>
                  <a:prstGeom prst="rect">
                    <a:avLst/>
                  </a:prstGeom>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r w:rsidR="001E7FC8">
      <w:tab/>
    </w:r>
    <w:r w:rsidR="001E7FC8">
      <w:tab/>
    </w:r>
    <w:r w:rsidR="001E7FC8" w:rsidRPr="002A49B1">
      <w:rPr>
        <w:color w:val="000000" w:themeColor="text1"/>
      </w:rPr>
      <w:fldChar w:fldCharType="begin"/>
    </w:r>
    <w:r w:rsidR="001E7FC8" w:rsidRPr="002A49B1">
      <w:rPr>
        <w:color w:val="000000" w:themeColor="text1"/>
      </w:rPr>
      <w:instrText>PAGE  \* Arabic  \* MERGEFORMAT</w:instrText>
    </w:r>
    <w:r w:rsidR="001E7FC8" w:rsidRPr="002A49B1">
      <w:rPr>
        <w:color w:val="000000" w:themeColor="text1"/>
      </w:rPr>
      <w:fldChar w:fldCharType="separate"/>
    </w:r>
    <w:r w:rsidR="001E7FC8" w:rsidRPr="002A49B1">
      <w:rPr>
        <w:color w:val="000000" w:themeColor="text1"/>
        <w:lang w:val="sv-SE"/>
      </w:rPr>
      <w:t>1</w:t>
    </w:r>
    <w:r w:rsidR="001E7FC8" w:rsidRPr="002A49B1">
      <w:rPr>
        <w:color w:val="000000" w:themeColor="text1"/>
      </w:rPr>
      <w:fldChar w:fldCharType="end"/>
    </w:r>
    <w:r w:rsidR="001E7FC8" w:rsidRPr="002A49B1">
      <w:rPr>
        <w:color w:val="000000" w:themeColor="text1"/>
        <w:lang w:val="sv-SE"/>
      </w:rPr>
      <w:t xml:space="preserve"> (</w:t>
    </w:r>
    <w:r w:rsidR="001E7FC8" w:rsidRPr="002A49B1">
      <w:rPr>
        <w:color w:val="000000" w:themeColor="text1"/>
      </w:rPr>
      <w:fldChar w:fldCharType="begin"/>
    </w:r>
    <w:r w:rsidR="001E7FC8" w:rsidRPr="002A49B1">
      <w:rPr>
        <w:color w:val="000000" w:themeColor="text1"/>
      </w:rPr>
      <w:instrText>NUMPAGES  \* Arabic  \* MERGEFORMAT</w:instrText>
    </w:r>
    <w:r w:rsidR="001E7FC8" w:rsidRPr="002A49B1">
      <w:rPr>
        <w:color w:val="000000" w:themeColor="text1"/>
      </w:rPr>
      <w:fldChar w:fldCharType="separate"/>
    </w:r>
    <w:r w:rsidR="001E7FC8" w:rsidRPr="002A49B1">
      <w:rPr>
        <w:color w:val="000000" w:themeColor="text1"/>
        <w:lang w:val="sv-SE"/>
      </w:rPr>
      <w:t>2</w:t>
    </w:r>
    <w:r w:rsidR="001E7FC8" w:rsidRPr="002A49B1">
      <w:rPr>
        <w:color w:val="000000" w:themeColor="text1"/>
      </w:rPr>
      <w:fldChar w:fldCharType="end"/>
    </w:r>
    <w:r w:rsidR="00974855" w:rsidRPr="002A49B1">
      <w:rPr>
        <w:color w:val="000000" w:themeColor="text1"/>
      </w:rPr>
      <w:t>)</w: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footnote w:type="separator" w:id="-1">
    <w:p w14:paraId="46B0EEC7" w14:textId="77777777" w:rsidR="00B65D9B" w:rsidRDefault="00B65D9B" w:rsidP="00FC75F3"/>
  </w:footnote>
  <w:footnote w:type="continuationSeparator" w:id="0">
    <w:p w14:paraId="7F963CB9" w14:textId="77777777" w:rsidR="00B65D9B" w:rsidRDefault="00B65D9B" w:rsidP="00FC75F3">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p w14:paraId="19E28D9C" w14:textId="345C805D" w:rsidR="006A7534" w:rsidRDefault="006A7534">
    <w:pPr>
      <w:pStyle w:val="Header"/>
    </w:pPr>
    <w:r>
      <w:rPr>
        <w:noProof/>
      </w:rPr>
      <mc:AlternateContent>
        <mc:Choice Requires="wps">
          <w:drawing>
            <wp:anchor distT="0" distB="0" distL="0" distR="0" simplePos="0" relativeHeight="251664384" behindDoc="0" locked="0" layoutInCell="1" allowOverlap="1" wp14:anchorId="5BB53159" wp14:editId="0C3107AE">
              <wp:simplePos x="635" y="635"/>
              <wp:positionH relativeFrom="page">
                <wp:align>right</wp:align>
              </wp:positionH>
              <wp:positionV relativeFrom="page">
                <wp:align>top</wp:align>
              </wp:positionV>
              <wp:extent cx="2155190" cy="345440"/>
              <wp:effectExtent l="0" t="0" r="0" b="16510"/>
              <wp:wrapNone/>
              <wp:docPr id="1002203288" name="Text Box 2" descr="Luottamuksellinen - Confidential (3Y)">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2155190" cy="345440"/>
                      </a:xfrm>
                      <a:prstGeom prst="rect">
                        <a:avLst/>
                      </a:prstGeom>
                      <a:noFill/>
                      <a:ln>
                        <a:noFill/>
                      </a:ln>
                    </wps:spPr>
                    <wps:txbx>
                      <w:txbxContent>
                        <w:p w14:paraId="44872A07" w14:textId="106436C5" w:rsidR="006A7534" w:rsidRPr="006A7534" w:rsidRDefault="006A7534" w:rsidP="006A7534">
                          <w:pPr>
                            <w:rPr>
                              <w:rFonts w:ascii="Aptos" w:eastAsia="Aptos" w:hAnsi="Aptos" w:cs="Aptos"/>
                              <w:noProof/>
                              <w:color w:val="000000"/>
                              <w:sz w:val="20"/>
                              <w:szCs w:val="20"/>
                            </w:rPr>
                          </w:pPr>
                          <w:r w:rsidRPr="006A7534">
                            <w:rPr>
                              <w:rFonts w:ascii="Aptos" w:eastAsia="Aptos" w:hAnsi="Aptos" w:cs="Aptos"/>
                              <w:noProof/>
                              <w:color w:val="000000"/>
                              <w:sz w:val="20"/>
                              <w:szCs w:val="20"/>
                            </w:rPr>
                            <w:t>Luottamuksellinen - Confidential (3Y)</w:t>
                          </w:r>
                        </w:p>
                      </w:txbxContent>
                    </wps:txbx>
                    <wps:bodyPr rot="0" spcFirstLastPara="0" vertOverflow="overflow" horzOverflow="overflow" vert="horz" wrap="none" lIns="0" tIns="190500" rIns="254000" bIns="0" numCol="1" spcCol="0" rtlCol="0" fromWordArt="0" anchor="t" anchorCtr="0" forceAA="0" compatLnSpc="1">
                      <a:prstTxWarp prst="textNoShape">
                        <a:avLst/>
                      </a:prstTxWarp>
                      <a:spAutoFit/>
                    </wps:bodyPr>
                  </wps:wsp>
                </a:graphicData>
              </a:graphic>
            </wp:anchor>
          </w:drawing>
        </mc:Choice>
        <mc:Fallback>
          <w:pict>
            <v:shapetype w14:anchorId="5BB53159" id="_x0000_t202" coordsize="21600,21600" o:spt="202" path="m,l,21600r21600,l21600,xe">
              <v:stroke joinstyle="miter"/>
              <v:path gradientshapeok="t" o:connecttype="rect"/>
            </v:shapetype>
            <v:shape id="Text Box 2" o:spid="_x0000_s1026" type="#_x0000_t202" alt="Luottamuksellinen - Confidential (3Y)" style="position:absolute;margin-left:118.5pt;margin-top:0;width:169.7pt;height:27.2pt;z-index:251664384;visibility:visible;mso-wrap-style:none;mso-wrap-distance-left:0;mso-wrap-distance-top:0;mso-wrap-distance-right:0;mso-wrap-distance-bottom:0;mso-position-horizontal:right;mso-position-horizontal-relative:page;mso-position-vertical:top;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len21DgIAABsEAAAOAAAAZHJzL2Uyb0RvYy54bWysU91v2jAQf5+0/8Hy+0hgMK0RoWKtmCah&#10;thKt+mwch0SyfZZ9kLC/fmcTYGv3NO3Fua/cx+9+N7/tjWYH5UMLtuTjUc6ZshKq1u5K/vK8+vSV&#10;s4DCVkKDVSU/qsBvFx8/zDtXqAk0oCvlGSWxoehcyRtEV2RZkI0yIozAKUvOGrwRSKrfZZUXHWU3&#10;Opvk+ZesA185D1KFQNb7k5MvUv66VhIf6zooZLrk1Bum16d3G99sMRfFzgvXtHJoQ/xDF0a0lope&#10;Ut0LFGzv23epTCs9BKhxJMFkUNetVGkGmmacv5lm0win0iwETnAXmML/SysfDhv35Bn236CnBUZA&#10;OheKQMY4T197E7/UKSM/QXi8wKZ6ZJKMk/FsNr4hlyTf5+lsOk24Zte/nQ/4XYFhUSi5p7UktMRh&#10;HZAqUug5JBazsGq1TqvR9g8DBUZLdm0xSthv+6HvLVRHGsfDadPByVVLNdci4JPwtFpqk+iKj/TU&#10;GrqSwyBx1oD/+Td7jCfEyctZR1QpuSUuc6Z/WNpEZFUSCIJZTppP2mQ2zaO2PQfZvbkDYuGYDsLJ&#10;JMZg1Gex9mBeic3LWI1cwkqqWXI8i3d4Ii5dg1TLZQoiFjmBa7txMqaOYEUkn/tX4d0AN9KiHuBM&#10;JlG8Qf0UG/8MbrlHwj6tJAJ7QnPAmxiYNjVcS6T473qKut704hcAAAD//wMAUEsDBBQABgAIAAAA&#10;IQCXhtT/3gAAAAQBAAAPAAAAZHJzL2Rvd25yZXYueG1sTI/BasMwEETvhf6D2EIuJZEbOyFxLYdS&#10;CDSHHpLWh95ka2ObWisjKY7991V7aS4Lwwwzb7PdqDs2oHWtIQFPiwgYUmVUS7WAz4/9fAPMeUlK&#10;doZQwIQOdvn9XSZTZa50xOHkaxZKyKVSQON9n3Luqga1dAvTIwXvbKyWPkhbc2XlNZTrji+jaM21&#10;bCksNLLH1war79NFCyhG+/i+3x7epvKrHaboUMSbcyHE7GF8eQbmcfT/YfjFD+iQB6bSXEg51gkI&#10;j/i/G7w43ibASgGrJAGeZ/wWPv8BAAD//wMAUEsBAi0AFAAGAAgAAAAhALaDOJL+AAAA4QEAABMA&#10;AAAAAAAAAAAAAAAAAAAAAFtDb250ZW50X1R5cGVzXS54bWxQSwECLQAUAAYACAAAACEAOP0h/9YA&#10;AACUAQAACwAAAAAAAAAAAAAAAAAvAQAAX3JlbHMvLnJlbHNQSwECLQAUAAYACAAAACEApXp9tQ4C&#10;AAAbBAAADgAAAAAAAAAAAAAAAAAuAgAAZHJzL2Uyb0RvYy54bWxQSwECLQAUAAYACAAAACEAl4bU&#10;/94AAAAEAQAADwAAAAAAAAAAAAAAAABoBAAAZHJzL2Rvd25yZXYueG1sUEsFBgAAAAAEAAQA8wAA&#10;AHMFAAAAAA==&#10;" filled="f" stroked="f">
              <v:fill o:detectmouseclick="t"/>
              <v:textbox style="mso-fit-shape-to-text:t" inset="0,15pt,20pt,0">
                <w:txbxContent>
                  <w:p w14:paraId="44872A07" w14:textId="106436C5" w:rsidR="006A7534" w:rsidRPr="006A7534" w:rsidRDefault="006A7534" w:rsidP="006A7534">
                    <w:pPr>
                      <w:rPr>
                        <w:rFonts w:ascii="Aptos" w:eastAsia="Aptos" w:hAnsi="Aptos" w:cs="Aptos"/>
                        <w:noProof/>
                        <w:color w:val="000000"/>
                        <w:sz w:val="20"/>
                        <w:szCs w:val="20"/>
                      </w:rPr>
                    </w:pPr>
                    <w:r w:rsidRPr="006A7534">
                      <w:rPr>
                        <w:rFonts w:ascii="Aptos" w:eastAsia="Aptos" w:hAnsi="Aptos" w:cs="Aptos"/>
                        <w:noProof/>
                        <w:color w:val="000000"/>
                        <w:sz w:val="20"/>
                        <w:szCs w:val="20"/>
                      </w:rPr>
                      <w:t>Luottamuksellinen - Confidential (3Y)</w:t>
                    </w:r>
                  </w:p>
                </w:txbxContent>
              </v:textbox>
              <w10:wrap anchorx="page" anchory="page"/>
            </v:shape>
          </w:pict>
        </mc:Fallback>
      </mc:AlternateConten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p w14:paraId="7E1A2B67" w14:textId="124ADE2F" w:rsidR="00770BDA" w:rsidRDefault="00770BDA">
    <w:pPr>
      <w:pStyle w:val="Header"/>
    </w:pPr>
    <w:r>
      <w:rPr>
        <w:noProof/>
      </w:rPr>
      <w:drawing>
        <wp:anchor distT="0" distB="0" distL="114300" distR="114300" simplePos="0" relativeHeight="251660288" behindDoc="1" locked="0" layoutInCell="1" allowOverlap="1" wp14:anchorId="3E597BF7" wp14:editId="5D3A7868">
          <wp:simplePos x="0" y="0"/>
          <wp:positionH relativeFrom="column">
            <wp:posOffset>-349885</wp:posOffset>
          </wp:positionH>
          <wp:positionV relativeFrom="paragraph">
            <wp:posOffset>-2539</wp:posOffset>
          </wp:positionV>
          <wp:extent cx="3238500" cy="772290"/>
          <wp:effectExtent l="0" t="0" r="0" b="8890"/>
          <wp:wrapNone/>
          <wp:docPr id="1833322114" name="Picture 1833322114" descr="Graphical user interface&#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Picture 1" descr="Graphical user interface&#10;&#10;Description automatically generated"/>
                  <pic:cNvPicPr/>
                </pic:nvPicPr>
                <pic:blipFill>
                  <a:blip r:embed="rId1"/>
                  <a:stretch>
                    <a:fillRect/>
                  </a:stretch>
                </pic:blipFill>
                <pic:spPr>
                  <a:xfrm>
                    <a:off x="0" y="0"/>
                    <a:ext cx="3273277" cy="780583"/>
                  </a:xfrm>
                  <a:prstGeom prst="rect">
                    <a:avLst/>
                  </a:prstGeom>
                </pic:spPr>
              </pic:pic>
            </a:graphicData>
          </a:graphic>
          <wp14:sizeRelH relativeFrom="page">
            <wp14:pctWidth>0</wp14:pctWidth>
          </wp14:sizeRelH>
          <wp14:sizeRelV relativeFrom="page">
            <wp14:pctHeight>0</wp14:pctHeight>
          </wp14:sizeRelV>
        </wp:anchor>
      </w:drawing>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p w14:paraId="0295FE5A" w14:textId="01BF804C" w:rsidR="00D14AC2" w:rsidRDefault="006A7534">
    <w:pPr>
      <w:pStyle w:val="Header"/>
    </w:pPr>
    <w:r>
      <w:rPr>
        <w:noProof/>
      </w:rPr>
      <mc:AlternateContent>
        <mc:Choice Requires="wps">
          <w:drawing>
            <wp:anchor distT="0" distB="0" distL="0" distR="0" simplePos="0" relativeHeight="251663360" behindDoc="0" locked="0" layoutInCell="1" allowOverlap="1" wp14:anchorId="2AA999EF" wp14:editId="4EB2EF07">
              <wp:simplePos x="635" y="635"/>
              <wp:positionH relativeFrom="page">
                <wp:align>right</wp:align>
              </wp:positionH>
              <wp:positionV relativeFrom="page">
                <wp:align>top</wp:align>
              </wp:positionV>
              <wp:extent cx="2155190" cy="345440"/>
              <wp:effectExtent l="0" t="0" r="0" b="16510"/>
              <wp:wrapNone/>
              <wp:docPr id="1170920931" name="Text Box 1" descr="Luottamuksellinen - Confidential (3Y)">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2155190" cy="345440"/>
                      </a:xfrm>
                      <a:prstGeom prst="rect">
                        <a:avLst/>
                      </a:prstGeom>
                      <a:noFill/>
                      <a:ln>
                        <a:noFill/>
                      </a:ln>
                    </wps:spPr>
                    <wps:txbx>
                      <w:txbxContent>
                        <w:p w14:paraId="396EBF08" w14:textId="68A3761D" w:rsidR="006A7534" w:rsidRPr="006A7534" w:rsidRDefault="006A7534" w:rsidP="006A7534">
                          <w:pPr>
                            <w:rPr>
                              <w:rFonts w:ascii="Aptos" w:eastAsia="Aptos" w:hAnsi="Aptos" w:cs="Aptos"/>
                              <w:noProof/>
                              <w:color w:val="000000"/>
                              <w:sz w:val="20"/>
                              <w:szCs w:val="20"/>
                            </w:rPr>
                          </w:pPr>
                          <w:r w:rsidRPr="006A7534">
                            <w:rPr>
                              <w:rFonts w:ascii="Aptos" w:eastAsia="Aptos" w:hAnsi="Aptos" w:cs="Aptos"/>
                              <w:noProof/>
                              <w:color w:val="000000"/>
                              <w:sz w:val="20"/>
                              <w:szCs w:val="20"/>
                            </w:rPr>
                            <w:t>Luottamuksellinen - Confidential (3Y)</w:t>
                          </w:r>
                        </w:p>
                      </w:txbxContent>
                    </wps:txbx>
                    <wps:bodyPr rot="0" spcFirstLastPara="0" vertOverflow="overflow" horzOverflow="overflow" vert="horz" wrap="none" lIns="0" tIns="190500" rIns="254000" bIns="0" numCol="1" spcCol="0" rtlCol="0" fromWordArt="0" anchor="t" anchorCtr="0" forceAA="0" compatLnSpc="1">
                      <a:prstTxWarp prst="textNoShape">
                        <a:avLst/>
                      </a:prstTxWarp>
                      <a:spAutoFit/>
                    </wps:bodyPr>
                  </wps:wsp>
                </a:graphicData>
              </a:graphic>
            </wp:anchor>
          </w:drawing>
        </mc:Choice>
        <mc:Fallback>
          <w:pict>
            <v:shapetype w14:anchorId="2AA999EF" id="_x0000_t202" coordsize="21600,21600" o:spt="202" path="m,l,21600r21600,l21600,xe">
              <v:stroke joinstyle="miter"/>
              <v:path gradientshapeok="t" o:connecttype="rect"/>
            </v:shapetype>
            <v:shape id="Text Box 1" o:spid="_x0000_s1028" type="#_x0000_t202" alt="Luottamuksellinen - Confidential (3Y)" style="position:absolute;margin-left:118.5pt;margin-top:0;width:169.7pt;height:27.2pt;z-index:251663360;visibility:visible;mso-wrap-style:none;mso-wrap-distance-left:0;mso-wrap-distance-top:0;mso-wrap-distance-right:0;mso-wrap-distance-bottom:0;mso-position-horizontal:right;mso-position-horizontal-relative:page;mso-position-vertical:top;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ooLUEgIAACIEAAAOAAAAZHJzL2Uyb0RvYy54bWysU11v2jAUfZ+0/2D5fSQwmNaIULFWTJNQ&#10;W4lWfTaOQyIlvpZtSNiv37EhsLV7mvbiXN97cz/OOZ7f9m3DDsq6mnTOx6OUM6UlFbXe5fzlefXp&#10;K2fOC12IhrTK+VE5frv4+GHemUxNqKKmUJahiHZZZ3JeeW+yJHGyUq1wIzJKI1iSbYXH1e6SwooO&#10;1dsmmaTpl6QjWxhLUjkH7/0pyBexflkq6R/L0inPmpxjNh9PG89tOJPFXGQ7K0xVy/MY4h+maEWt&#10;0fRS6l54wfa2fleqraUlR6UfSWoTKstaqrgDthmnb7bZVMKouAvAceYCk/t/ZeXDYWOeLPP9N+pB&#10;YACkMy5zcIZ9+tK24YtJGeKA8HiBTfWeSTgn49lsfIOQROzzdDadRlyT69/GOv9dUcuCkXMLWiJa&#10;4rB2Hh2ROqSEZppWddNEahr9hwOJwZNcRwyW77c9qwtMMoy/peKIrSydCHdGrmq0Xgvnn4QFw5gW&#10;qvWPOMqGupzT2eKsIvvzb/6QD+AR5ayDYnKuIWnOmh8ahARxRQNIzFLcbLxNZtM03LZDkt63dwQx&#10;jvEujIxmSPbNYJaW2leIehm6ISS0RM+c+8G88yf94lFItVzGJIjJCL/WGyND6YBZAPS5fxXWnFH3&#10;4OuBBk2J7A34p9zwpzPLvQcFkZmA7wnNM+wQYiTs/GiC0n+/x6zr0178AgAA//8DAFBLAwQUAAYA&#10;CAAAACEAl4bU/94AAAAEAQAADwAAAGRycy9kb3ducmV2LnhtbEyPwWrDMBBE74X+g9hCLiWRGzsh&#10;cS2HUgg0hx6S1ofeZGtjm1orIymO/fdVe2kuC8MMM2+z3ag7NqB1rSEBT4sIGFJlVEu1gM+P/XwD&#10;zHlJSnaGUMCEDnb5/V0mU2WudMTh5GsWSsilUkDjfZ9y7qoGtXQL0yMF72yslj5IW3Nl5TWU644v&#10;o2jNtWwpLDSyx9cGq+/TRQsoRvv4vt8e3qbyqx2m6FDEm3MhxOxhfHkG5nH0/2H4xQ/okAem0lxI&#10;OdYJCI/4vxu8ON4mwEoBqyQBnmf8Fj7/AQAA//8DAFBLAQItABQABgAIAAAAIQC2gziS/gAAAOEB&#10;AAATAAAAAAAAAAAAAAAAAAAAAABbQ29udGVudF9UeXBlc10ueG1sUEsBAi0AFAAGAAgAAAAhADj9&#10;If/WAAAAlAEAAAsAAAAAAAAAAAAAAAAALwEAAF9yZWxzLy5yZWxzUEsBAi0AFAAGAAgAAAAhAL+i&#10;gtQSAgAAIgQAAA4AAAAAAAAAAAAAAAAALgIAAGRycy9lMm9Eb2MueG1sUEsBAi0AFAAGAAgAAAAh&#10;AJeG1P/eAAAABAEAAA8AAAAAAAAAAAAAAAAAbAQAAGRycy9kb3ducmV2LnhtbFBLBQYAAAAABAAE&#10;APMAAAB3BQAAAAA=&#10;" filled="f" stroked="f">
              <v:fill o:detectmouseclick="t"/>
              <v:textbox style="mso-fit-shape-to-text:t" inset="0,15pt,20pt,0">
                <w:txbxContent>
                  <w:p w14:paraId="396EBF08" w14:textId="68A3761D" w:rsidR="006A7534" w:rsidRPr="006A7534" w:rsidRDefault="006A7534" w:rsidP="006A7534">
                    <w:pPr>
                      <w:rPr>
                        <w:rFonts w:ascii="Aptos" w:eastAsia="Aptos" w:hAnsi="Aptos" w:cs="Aptos"/>
                        <w:noProof/>
                        <w:color w:val="000000"/>
                        <w:sz w:val="20"/>
                        <w:szCs w:val="20"/>
                      </w:rPr>
                    </w:pPr>
                    <w:r w:rsidRPr="006A7534">
                      <w:rPr>
                        <w:rFonts w:ascii="Aptos" w:eastAsia="Aptos" w:hAnsi="Aptos" w:cs="Aptos"/>
                        <w:noProof/>
                        <w:color w:val="000000"/>
                        <w:sz w:val="20"/>
                        <w:szCs w:val="20"/>
                      </w:rPr>
                      <w:t>Luottamuksellinen - Confidential (3Y)</w:t>
                    </w:r>
                  </w:p>
                </w:txbxContent>
              </v:textbox>
              <w10:wrap anchorx="page" anchory="page"/>
            </v:shape>
          </w:pict>
        </mc:Fallback>
      </mc:AlternateContent>
    </w:r>
  </w:p>
  <w:p w14:paraId="4F4B689C" w14:textId="77777777" w:rsidR="00D14AC2" w:rsidRDefault="00D14AC2">
    <w:pPr>
      <w:pStyle w:val="Header"/>
    </w:pPr>
  </w:p>
  <w:p w14:paraId="1AF8FF12" w14:textId="77777777" w:rsidR="00D14AC2" w:rsidRDefault="00D14AC2">
    <w:pPr>
      <w:pStyle w:val="Header"/>
    </w:pPr>
  </w:p>
  <w:p w14:paraId="5D5E0A36" w14:textId="77777777" w:rsidR="00D14AC2" w:rsidRDefault="00D14AC2">
    <w:pPr>
      <w:pStyle w:val="Header"/>
    </w:pPr>
  </w:p>
  <w:p w14:paraId="7BBAAE0D" w14:textId="77777777" w:rsidR="00D14AC2" w:rsidRDefault="00D14AC2">
    <w:pPr>
      <w:pStyle w:val="Header"/>
    </w:pPr>
  </w:p>
  <w:p w14:paraId="43B43344" w14:textId="77777777" w:rsidR="00D14AC2" w:rsidRDefault="00D14AC2">
    <w:pPr>
      <w:pStyle w:val="Header"/>
    </w:pPr>
  </w:p>
  <w:p w14:paraId="731F8BFF" w14:textId="77777777" w:rsidR="00D14AC2" w:rsidRDefault="00D14AC2">
    <w:pPr>
      <w:pStyle w:val="Header"/>
    </w:pPr>
  </w:p>
  <w:p w14:paraId="1C4A9CBE" w14:textId="77777777" w:rsidR="00D14AC2" w:rsidRDefault="00D14AC2">
    <w:pPr>
      <w:pStyle w:val="Header"/>
    </w:pPr>
  </w:p>
  <w:p w14:paraId="756BD619" w14:textId="77777777" w:rsidR="00D14AC2" w:rsidRDefault="00D14AC2">
    <w:pPr>
      <w:pStyle w:val="Header"/>
    </w:pPr>
  </w:p>
  <w:p w14:paraId="45017C4F" w14:textId="77777777" w:rsidR="00D14AC2" w:rsidRPr="00160F17" w:rsidRDefault="00D14AC2">
    <w:pPr>
      <w:pStyle w:val="Header"/>
      <w:rPr>
        <w:sz w:val="8"/>
        <w:szCs w:val="8"/>
      </w:rPr>
    </w:pPr>
  </w:p>
  <w:p w14:paraId="650ACCDF" w14:textId="77777777" w:rsidR="00D14AC2" w:rsidRDefault="00D14AC2">
    <w:pPr>
      <w:pStyle w:val="Header"/>
    </w:pPr>
  </w:p>
  <w:p w14:paraId="6A626F9C" w14:textId="77777777" w:rsidR="00D14AC2" w:rsidRDefault="00D14AC2">
    <w:pPr>
      <w:pStyle w:val="Header"/>
    </w:pPr>
  </w:p>
  <w:p w14:paraId="5D60A363" w14:textId="77777777" w:rsidR="00D14AC2" w:rsidRDefault="00D14AC2">
    <w:pPr>
      <w:pStyle w:val="Header"/>
    </w:pPr>
  </w:p>
  <w:p w14:paraId="5F69067F" w14:textId="77777777" w:rsidR="00D14AC2" w:rsidRDefault="00D14AC2">
    <w:pPr>
      <w:pStyle w:val="Header"/>
    </w:pPr>
  </w:p>
  <w:p w14:paraId="5B2B27CD" w14:textId="77777777" w:rsidR="00E26E2C" w:rsidRDefault="00E26E2C">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abstractNum w:abstractNumId="0" w15:restartNumberingAfterBreak="0">
    <w:nsid w:val="FFFFFF7C"/>
    <w:multiLevelType w:val="singleLevel"/>
    <w:tmpl w:val="38209514"/>
    <w:lvl w:ilvl="0">
      <w:start w:val="1"/>
      <w:numFmt w:val="decimal"/>
      <w:lvlText w:val="%1."/>
      <w:lvlJc w:val="left"/>
      <w:pPr>
        <w:tabs>
          <w:tab w:val="num" w:pos="1492"/>
        </w:tabs>
        <w:ind w:left="1492" w:hanging="360"/>
      </w:pPr>
    </w:lvl>
  </w:abstractNum>
  <w:abstractNum w:abstractNumId="1" w15:restartNumberingAfterBreak="0">
    <w:nsid w:val="FFFFFF7D"/>
    <w:multiLevelType w:val="singleLevel"/>
    <w:tmpl w:val="07583666"/>
    <w:lvl w:ilvl="0">
      <w:start w:val="1"/>
      <w:numFmt w:val="decimal"/>
      <w:lvlText w:val="%1."/>
      <w:lvlJc w:val="left"/>
      <w:pPr>
        <w:tabs>
          <w:tab w:val="num" w:pos="1209"/>
        </w:tabs>
        <w:ind w:left="1209" w:hanging="360"/>
      </w:pPr>
    </w:lvl>
  </w:abstractNum>
  <w:abstractNum w:abstractNumId="2" w15:restartNumberingAfterBreak="0">
    <w:nsid w:val="FFFFFF7E"/>
    <w:multiLevelType w:val="singleLevel"/>
    <w:tmpl w:val="0F685D2E"/>
    <w:lvl w:ilvl="0">
      <w:start w:val="1"/>
      <w:numFmt w:val="decimal"/>
      <w:lvlText w:val="%1."/>
      <w:lvlJc w:val="left"/>
      <w:pPr>
        <w:tabs>
          <w:tab w:val="num" w:pos="926"/>
        </w:tabs>
        <w:ind w:left="926" w:hanging="360"/>
      </w:pPr>
    </w:lvl>
  </w:abstractNum>
  <w:abstractNum w:abstractNumId="3" w15:restartNumberingAfterBreak="0">
    <w:nsid w:val="FFFFFF7F"/>
    <w:multiLevelType w:val="singleLevel"/>
    <w:tmpl w:val="1C60F57A"/>
    <w:lvl w:ilvl="0">
      <w:start w:val="1"/>
      <w:numFmt w:val="decimal"/>
      <w:lvlText w:val="%1."/>
      <w:lvlJc w:val="left"/>
      <w:pPr>
        <w:tabs>
          <w:tab w:val="num" w:pos="643"/>
        </w:tabs>
        <w:ind w:left="643" w:hanging="360"/>
      </w:pPr>
    </w:lvl>
  </w:abstractNum>
  <w:abstractNum w:abstractNumId="4" w15:restartNumberingAfterBreak="0">
    <w:nsid w:val="FFFFFF80"/>
    <w:multiLevelType w:val="singleLevel"/>
    <w:tmpl w:val="096EFF4E"/>
    <w:lvl w:ilvl="0">
      <w:start w:val="1"/>
      <w:numFmt w:val="bullet"/>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7158CDDC"/>
    <w:lvl w:ilvl="0">
      <w:start w:val="1"/>
      <w:numFmt w:val="bullet"/>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C5FC0AD8"/>
    <w:lvl w:ilvl="0">
      <w:start w:val="1"/>
      <w:numFmt w:val="bullet"/>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1B4A4CB8"/>
    <w:lvl w:ilvl="0">
      <w:start w:val="1"/>
      <w:numFmt w:val="bullet"/>
      <w:lvlText w:val=""/>
      <w:lvlJc w:val="left"/>
      <w:pPr>
        <w:tabs>
          <w:tab w:val="num" w:pos="643"/>
        </w:tabs>
        <w:ind w:left="643" w:hanging="360"/>
      </w:pPr>
      <w:rPr>
        <w:rFonts w:ascii="Symbol" w:hAnsi="Symbol" w:hint="default"/>
      </w:rPr>
    </w:lvl>
  </w:abstractNum>
  <w:abstractNum w:abstractNumId="8" w15:restartNumberingAfterBreak="0">
    <w:nsid w:val="FFFFFF88"/>
    <w:multiLevelType w:val="singleLevel"/>
    <w:tmpl w:val="CACECB76"/>
    <w:lvl w:ilvl="0">
      <w:start w:val="1"/>
      <w:numFmt w:val="decimal"/>
      <w:lvlText w:val="%1."/>
      <w:lvlJc w:val="left"/>
      <w:pPr>
        <w:tabs>
          <w:tab w:val="num" w:pos="360"/>
        </w:tabs>
        <w:ind w:left="360" w:hanging="360"/>
      </w:pPr>
    </w:lvl>
  </w:abstractNum>
  <w:abstractNum w:abstractNumId="9" w15:restartNumberingAfterBreak="0">
    <w:nsid w:val="FFFFFF89"/>
    <w:multiLevelType w:val="singleLevel"/>
    <w:tmpl w:val="4B707422"/>
    <w:lvl w:ilvl="0">
      <w:start w:val="1"/>
      <w:numFmt w:val="bullet"/>
      <w:lvlText w:val=""/>
      <w:lvlJc w:val="left"/>
      <w:pPr>
        <w:tabs>
          <w:tab w:val="num" w:pos="360"/>
        </w:tabs>
        <w:ind w:left="360" w:hanging="360"/>
      </w:pPr>
      <w:rPr>
        <w:rFonts w:ascii="Symbol" w:hAnsi="Symbol" w:hint="default"/>
      </w:rPr>
    </w:lvl>
  </w:abstractNum>
  <w:abstractNum w:abstractNumId="10" w15:restartNumberingAfterBreak="0">
    <w:nsid w:val="43E315F7"/>
    <w:multiLevelType w:val="multilevel"/>
    <w:tmpl w:val="04090025"/>
    <w:lvl w:ilvl="0">
      <w:start w:val="1"/>
      <w:numFmt w:val="decimal"/>
      <w:pStyle w:val="Rubrik1"/>
      <w:lvlText w:val="%1"/>
      <w:lvlJc w:val="left"/>
      <w:pPr>
        <w:ind w:left="432" w:hanging="432"/>
      </w:pPr>
    </w:lvl>
    <w:lvl w:ilvl="1">
      <w:start w:val="1"/>
      <w:numFmt w:val="decimal"/>
      <w:pStyle w:val="Rubrik2"/>
      <w:lvlText w:val="%1.%2"/>
      <w:lvlJc w:val="left"/>
      <w:pPr>
        <w:ind w:left="576" w:hanging="576"/>
      </w:pPr>
    </w:lvl>
    <w:lvl w:ilvl="2">
      <w:start w:val="1"/>
      <w:numFmt w:val="decimal"/>
      <w:pStyle w:val="Rubrik3"/>
      <w:lvlText w:val="%1.%2.%3"/>
      <w:lvlJc w:val="left"/>
      <w:pPr>
        <w:ind w:left="720" w:hanging="720"/>
      </w:pPr>
    </w:lvl>
    <w:lvl w:ilvl="3">
      <w:start w:val="1"/>
      <w:numFmt w:val="decimal"/>
      <w:pStyle w:val="Rubrik4"/>
      <w:lvlText w:val="%1.%2.%3.%4"/>
      <w:lvlJc w:val="left"/>
      <w:pPr>
        <w:ind w:left="864" w:hanging="864"/>
      </w:pPr>
    </w:lvl>
    <w:lvl w:ilvl="4">
      <w:start w:val="1"/>
      <w:numFmt w:val="decimal"/>
      <w:pStyle w:val="Rubrik5"/>
      <w:lvlText w:val="%1.%2.%3.%4.%5"/>
      <w:lvlJc w:val="left"/>
      <w:pPr>
        <w:ind w:left="1008" w:hanging="1008"/>
      </w:pPr>
    </w:lvl>
    <w:lvl w:ilvl="5">
      <w:start w:val="1"/>
      <w:numFmt w:val="decimal"/>
      <w:pStyle w:val="Rubrik6"/>
      <w:lvlText w:val="%1.%2.%3.%4.%5.%6"/>
      <w:lvlJc w:val="left"/>
      <w:pPr>
        <w:ind w:left="1152" w:hanging="1152"/>
      </w:pPr>
    </w:lvl>
    <w:lvl w:ilvl="6">
      <w:start w:val="1"/>
      <w:numFmt w:val="decimal"/>
      <w:pStyle w:val="Rubrik7"/>
      <w:lvlText w:val="%1.%2.%3.%4.%5.%6.%7"/>
      <w:lvlJc w:val="left"/>
      <w:pPr>
        <w:ind w:left="1296" w:hanging="1296"/>
      </w:pPr>
    </w:lvl>
    <w:lvl w:ilvl="7">
      <w:start w:val="1"/>
      <w:numFmt w:val="decimal"/>
      <w:pStyle w:val="Rubrik8"/>
      <w:lvlText w:val="%1.%2.%3.%4.%5.%6.%7.%8"/>
      <w:lvlJc w:val="left"/>
      <w:pPr>
        <w:ind w:left="1440" w:hanging="1440"/>
      </w:pPr>
    </w:lvl>
    <w:lvl w:ilvl="8">
      <w:start w:val="1"/>
      <w:numFmt w:val="decimal"/>
      <w:pStyle w:val="Rubrik9"/>
      <w:lvlText w:val="%1.%2.%3.%4.%5.%6.%7.%8.%9"/>
      <w:lvlJc w:val="left"/>
      <w:pPr>
        <w:ind w:left="1584" w:hanging="1584"/>
      </w:pPr>
    </w:lvl>
  </w:abstractNum>
  <w:abstractNum w:abstractNumId="11" w15:restartNumberingAfterBreak="0">
    <w:nsid w:val="6A760F2C"/>
    <w:multiLevelType w:val="multilevel"/>
    <w:tmpl w:val="F6F22DFE"/>
    <w:styleLink w:val="Numberedheadings"/>
    <w:lvl w:ilvl="0">
      <w:start w:val="1"/>
      <w:numFmt w:val="decimal"/>
      <w:pStyle w:val="Heading1"/>
      <w:lvlText w:val="%1."/>
      <w:lvlJc w:val="left"/>
      <w:pPr>
        <w:ind w:left="567" w:hanging="567"/>
      </w:pPr>
      <w:rPr>
        <w:rFonts w:hint="default"/>
      </w:rPr>
    </w:lvl>
    <w:lvl w:ilvl="1">
      <w:start w:val="1"/>
      <w:numFmt w:val="decimal"/>
      <w:pStyle w:val="Heading2"/>
      <w:lvlText w:val="%1.%2"/>
      <w:lvlJc w:val="left"/>
      <w:pPr>
        <w:ind w:left="851" w:hanging="851"/>
      </w:pPr>
      <w:rPr>
        <w:rFonts w:hint="default"/>
      </w:rPr>
    </w:lvl>
    <w:lvl w:ilvl="2">
      <w:start w:val="1"/>
      <w:numFmt w:val="decimal"/>
      <w:pStyle w:val="Heading3"/>
      <w:lvlText w:val="%1.%2.%3"/>
      <w:lvlJc w:val="left"/>
      <w:pPr>
        <w:ind w:left="1134" w:hanging="1134"/>
      </w:pPr>
      <w:rPr>
        <w:rFonts w:hint="default"/>
      </w:rPr>
    </w:lvl>
    <w:lvl w:ilvl="3">
      <w:start w:val="1"/>
      <w:numFmt w:val="decimal"/>
      <w:pStyle w:val="Heading4"/>
      <w:lvlText w:val="%1.%2.%3.%4"/>
      <w:lvlJc w:val="left"/>
      <w:pPr>
        <w:ind w:left="1418" w:hanging="1418"/>
      </w:pPr>
      <w:rPr>
        <w:rFonts w:hint="default"/>
      </w:rPr>
    </w:lvl>
    <w:lvl w:ilvl="4">
      <w:start w:val="1"/>
      <w:numFmt w:val="decimal"/>
      <w:pStyle w:val="Heading5"/>
      <w:lvlText w:val="%5.%1.%2.%3.%4"/>
      <w:lvlJc w:val="left"/>
      <w:pPr>
        <w:ind w:left="1701" w:hanging="1701"/>
      </w:pPr>
      <w:rPr>
        <w:rFonts w:hint="default"/>
      </w:rPr>
    </w:lvl>
    <w:lvl w:ilvl="5">
      <w:start w:val="1"/>
      <w:numFmt w:val="lowerRoman"/>
      <w:lvlText w:val="(%6)"/>
      <w:lvlJc w:val="left"/>
      <w:pPr>
        <w:ind w:left="6120" w:hanging="360"/>
      </w:pPr>
      <w:rPr>
        <w:rFonts w:hint="default"/>
      </w:rPr>
    </w:lvl>
    <w:lvl w:ilvl="6">
      <w:start w:val="1"/>
      <w:numFmt w:val="decimal"/>
      <w:lvlText w:val="%7."/>
      <w:lvlJc w:val="left"/>
      <w:pPr>
        <w:ind w:left="6480" w:hanging="360"/>
      </w:pPr>
      <w:rPr>
        <w:rFonts w:hint="default"/>
      </w:rPr>
    </w:lvl>
    <w:lvl w:ilvl="7">
      <w:start w:val="1"/>
      <w:numFmt w:val="lowerLetter"/>
      <w:lvlText w:val="%8."/>
      <w:lvlJc w:val="left"/>
      <w:pPr>
        <w:ind w:left="6840" w:hanging="360"/>
      </w:pPr>
      <w:rPr>
        <w:rFonts w:hint="default"/>
      </w:rPr>
    </w:lvl>
    <w:lvl w:ilvl="8">
      <w:start w:val="1"/>
      <w:numFmt w:val="lowerRoman"/>
      <w:lvlText w:val="%9."/>
      <w:lvlJc w:val="left"/>
      <w:pPr>
        <w:ind w:left="7200" w:hanging="360"/>
      </w:pPr>
      <w:rPr>
        <w:rFonts w:hint="default"/>
      </w:rPr>
    </w:lvl>
  </w:abstractNum>
  <w:abstractNum w:abstractNumId="12" w15:restartNumberingAfterBreak="0">
    <w:nsid w:val="70EB2988"/>
    <w:multiLevelType w:val="multilevel"/>
    <w:tmpl w:val="F6F22DFE"/>
    <w:numStyleLink w:val="Numberedheadings"/>
  </w:abstractNum>
  <w:num w:numId="1" w16cid:durableId="1740639367">
    <w:abstractNumId w:val="10"/>
  </w:num>
  <w:num w:numId="2" w16cid:durableId="1754010245">
    <w:abstractNumId w:val="11"/>
  </w:num>
  <w:num w:numId="3" w16cid:durableId="1201742082">
    <w:abstractNumId w:val="1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 w16cid:durableId="1226800539">
    <w:abstractNumId w:val="12"/>
  </w:num>
  <w:num w:numId="5" w16cid:durableId="721909782">
    <w:abstractNumId w:val="9"/>
  </w:num>
  <w:num w:numId="6" w16cid:durableId="1742602585">
    <w:abstractNumId w:val="8"/>
  </w:num>
  <w:num w:numId="7" w16cid:durableId="1070225792">
    <w:abstractNumId w:val="7"/>
  </w:num>
  <w:num w:numId="8" w16cid:durableId="749812315">
    <w:abstractNumId w:val="6"/>
  </w:num>
  <w:num w:numId="9" w16cid:durableId="964391710">
    <w:abstractNumId w:val="5"/>
  </w:num>
  <w:num w:numId="10" w16cid:durableId="1016689362">
    <w:abstractNumId w:val="4"/>
  </w:num>
  <w:num w:numId="11" w16cid:durableId="1395615936">
    <w:abstractNumId w:val="3"/>
  </w:num>
  <w:num w:numId="12" w16cid:durableId="721950499">
    <w:abstractNumId w:val="2"/>
  </w:num>
  <w:num w:numId="13" w16cid:durableId="1877547499">
    <w:abstractNumId w:val="1"/>
  </w:num>
  <w:num w:numId="14" w16cid:durableId="1702051773">
    <w:abstractNumId w:val="0"/>
  </w:num>
  <w:num w:numId="15" w16cid:durableId="1182549537">
    <w:abstractNumId w:val="11"/>
  </w:num>
  <w:num w:numId="16" w16cid:durableId="153179434">
    <w:abstractNumId w:val="11"/>
  </w:num>
  <w:num w:numId="17" w16cid:durableId="1982466363">
    <w:abstractNumId w:val="11"/>
  </w:num>
  <w:num w:numId="18" w16cid:durableId="527565310">
    <w:abstractNumId w:val="11"/>
  </w:num>
</w:numbering>
</file>

<file path=word/settings.xml><?xml version="1.0" encoding="utf-8"?>
<w:settings xmlns:mc="http://schemas.openxmlformats.org/markup-compatibility/2006" xmlns:m="http://schemas.openxmlformats.org/officeDocument/2006/math" xmlns:r="http://schemas.openxmlformats.org/officeDocument/2006/relationships" xmlns:sl="http://schemas.openxmlformats.org/schemaLibrary/2006/main"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mc:Ignorable="w14 w15 w16se w16cid w16 w16cex w16sdtdh w16sdtfl w16du">
  <w:zoom w:percent="167"/>
  <w:displayBackgroundShape/>
  <w:embedTrueTypeFonts/>
  <w:saveSubsetFonts/>
  <w:proofState w:spelling="clean" w:grammar="clean"/>
  <w:stylePaneSortMethod w:val="0000"/>
  <w:defaultTabStop w:val="1304"/>
  <w:hyphenationZone w:val="425"/>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043C1D"/>
    <w:rsid w:val="00000FB7"/>
    <w:rsid w:val="00043C1D"/>
    <w:rsid w:val="000470FF"/>
    <w:rsid w:val="0005473A"/>
    <w:rsid w:val="00054D87"/>
    <w:rsid w:val="00055BA3"/>
    <w:rsid w:val="000653DC"/>
    <w:rsid w:val="00067037"/>
    <w:rsid w:val="000729C0"/>
    <w:rsid w:val="0009686E"/>
    <w:rsid w:val="000C45D4"/>
    <w:rsid w:val="000F16FD"/>
    <w:rsid w:val="00100282"/>
    <w:rsid w:val="0010116C"/>
    <w:rsid w:val="0010358A"/>
    <w:rsid w:val="00104BB9"/>
    <w:rsid w:val="001164D7"/>
    <w:rsid w:val="0013707F"/>
    <w:rsid w:val="00137C4D"/>
    <w:rsid w:val="00153F3D"/>
    <w:rsid w:val="00160F17"/>
    <w:rsid w:val="00190D59"/>
    <w:rsid w:val="001A496E"/>
    <w:rsid w:val="001E7FC8"/>
    <w:rsid w:val="00270BED"/>
    <w:rsid w:val="0028735D"/>
    <w:rsid w:val="002A49B1"/>
    <w:rsid w:val="002C7A66"/>
    <w:rsid w:val="002F2342"/>
    <w:rsid w:val="002F3AF3"/>
    <w:rsid w:val="002F4D10"/>
    <w:rsid w:val="002F765F"/>
    <w:rsid w:val="00336870"/>
    <w:rsid w:val="0035716E"/>
    <w:rsid w:val="00374377"/>
    <w:rsid w:val="00377400"/>
    <w:rsid w:val="00392018"/>
    <w:rsid w:val="003930BE"/>
    <w:rsid w:val="003D601A"/>
    <w:rsid w:val="003E1FA5"/>
    <w:rsid w:val="00464AA0"/>
    <w:rsid w:val="0047385F"/>
    <w:rsid w:val="0047426C"/>
    <w:rsid w:val="00496A69"/>
    <w:rsid w:val="004A38AF"/>
    <w:rsid w:val="004A429F"/>
    <w:rsid w:val="004B6A86"/>
    <w:rsid w:val="004C18AC"/>
    <w:rsid w:val="004C52ED"/>
    <w:rsid w:val="00520ABC"/>
    <w:rsid w:val="005B02D2"/>
    <w:rsid w:val="005B0C13"/>
    <w:rsid w:val="005D38B4"/>
    <w:rsid w:val="006039EA"/>
    <w:rsid w:val="006148F2"/>
    <w:rsid w:val="00657DCB"/>
    <w:rsid w:val="006A7534"/>
    <w:rsid w:val="006D277F"/>
    <w:rsid w:val="006E5972"/>
    <w:rsid w:val="00713D7B"/>
    <w:rsid w:val="007333E6"/>
    <w:rsid w:val="00741EC0"/>
    <w:rsid w:val="00756949"/>
    <w:rsid w:val="007612D9"/>
    <w:rsid w:val="00770BDA"/>
    <w:rsid w:val="007805FF"/>
    <w:rsid w:val="007826F7"/>
    <w:rsid w:val="007962C8"/>
    <w:rsid w:val="007A0E10"/>
    <w:rsid w:val="007A2396"/>
    <w:rsid w:val="007B1337"/>
    <w:rsid w:val="007B2BF9"/>
    <w:rsid w:val="007B774C"/>
    <w:rsid w:val="007C6EA4"/>
    <w:rsid w:val="007D67D3"/>
    <w:rsid w:val="007E05D0"/>
    <w:rsid w:val="00826B22"/>
    <w:rsid w:val="00826D30"/>
    <w:rsid w:val="00840614"/>
    <w:rsid w:val="00840CEF"/>
    <w:rsid w:val="00846CAD"/>
    <w:rsid w:val="00857474"/>
    <w:rsid w:val="008749F3"/>
    <w:rsid w:val="008963DC"/>
    <w:rsid w:val="008A1F65"/>
    <w:rsid w:val="008B0711"/>
    <w:rsid w:val="008C435F"/>
    <w:rsid w:val="0092063B"/>
    <w:rsid w:val="00927B5F"/>
    <w:rsid w:val="009533FC"/>
    <w:rsid w:val="00974855"/>
    <w:rsid w:val="009B5952"/>
    <w:rsid w:val="009C5D19"/>
    <w:rsid w:val="009D6222"/>
    <w:rsid w:val="009E0665"/>
    <w:rsid w:val="009E1DDA"/>
    <w:rsid w:val="009E53F0"/>
    <w:rsid w:val="009F35B2"/>
    <w:rsid w:val="00A1409B"/>
    <w:rsid w:val="00A36313"/>
    <w:rsid w:val="00A75EFE"/>
    <w:rsid w:val="00A81CA4"/>
    <w:rsid w:val="00A967CB"/>
    <w:rsid w:val="00A969D1"/>
    <w:rsid w:val="00AA3ED6"/>
    <w:rsid w:val="00AA6796"/>
    <w:rsid w:val="00AB7842"/>
    <w:rsid w:val="00AC4EAE"/>
    <w:rsid w:val="00B01659"/>
    <w:rsid w:val="00B1358C"/>
    <w:rsid w:val="00B153F3"/>
    <w:rsid w:val="00B351C1"/>
    <w:rsid w:val="00B64B8C"/>
    <w:rsid w:val="00B65D9B"/>
    <w:rsid w:val="00B70C73"/>
    <w:rsid w:val="00B72DEA"/>
    <w:rsid w:val="00B7363F"/>
    <w:rsid w:val="00B96F32"/>
    <w:rsid w:val="00BA4687"/>
    <w:rsid w:val="00BA7A6F"/>
    <w:rsid w:val="00C15BE9"/>
    <w:rsid w:val="00C166C8"/>
    <w:rsid w:val="00C264E3"/>
    <w:rsid w:val="00C27077"/>
    <w:rsid w:val="00C351D4"/>
    <w:rsid w:val="00C64931"/>
    <w:rsid w:val="00CD1351"/>
    <w:rsid w:val="00CD5948"/>
    <w:rsid w:val="00CE2DF4"/>
    <w:rsid w:val="00CE585C"/>
    <w:rsid w:val="00CE631A"/>
    <w:rsid w:val="00CE7C25"/>
    <w:rsid w:val="00CF7DC4"/>
    <w:rsid w:val="00D01C48"/>
    <w:rsid w:val="00D14AC2"/>
    <w:rsid w:val="00D16E49"/>
    <w:rsid w:val="00D25CA3"/>
    <w:rsid w:val="00D60867"/>
    <w:rsid w:val="00D75298"/>
    <w:rsid w:val="00D8598D"/>
    <w:rsid w:val="00D97742"/>
    <w:rsid w:val="00DA48FF"/>
    <w:rsid w:val="00DB3FC7"/>
    <w:rsid w:val="00DD7499"/>
    <w:rsid w:val="00E21119"/>
    <w:rsid w:val="00E26E2C"/>
    <w:rsid w:val="00E457B8"/>
    <w:rsid w:val="00E5206E"/>
    <w:rsid w:val="00E5513B"/>
    <w:rsid w:val="00E737A7"/>
    <w:rsid w:val="00E97048"/>
    <w:rsid w:val="00EB0C87"/>
    <w:rsid w:val="00EF730D"/>
    <w:rsid w:val="00F02466"/>
    <w:rsid w:val="00F25CC0"/>
    <w:rsid w:val="00F5046D"/>
    <w:rsid w:val="00F559EE"/>
    <w:rsid w:val="00F966EA"/>
    <w:rsid w:val="00FA78EB"/>
    <w:rsid w:val="00FB1081"/>
    <w:rsid w:val="00FB41AA"/>
    <w:rsid w:val="00FB4C1F"/>
    <w:rsid w:val="00FC75F3"/>
    <w:rsid w:val="00FF2901"/>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doNotAutoCompressPictures/>
  <w:shapeDefaults>
    <o:shapedefaults v:ext="edit" spidmax="2050"/>
    <o:shapelayout v:ext="edit">
      <o:idmap v:ext="edit" data="2"/>
    </o:shapelayout>
  </w:shapeDefaults>
  <w:decimalSymbol w:val=","/>
  <w:listSeparator w:val=","/>
  <w14:docId w14:val="30EA345D"/>
  <w15:chartTrackingRefBased/>
  <w15:docId w15:val="{80FB8DFE-3F2B-204C-B569-C476760A6946}"/>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mc:Ignorable="w14 w15 w16se w16cid w16 w16cex w16sdtdh w16sdtfl w16du">
  <w:docDefaults>
    <w:rPrDefault>
      <w:rPr>
        <w:rFonts w:ascii="Open Sans" w:eastAsiaTheme="minorHAnsi" w:hAnsi="Open Sans" w:cstheme="minorBidi"/>
        <w:lang w:val="sv-SE"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lsdException w:name="Emphasis" w:uiPriority="20"/>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lsdException w:name="Quote" w:uiPriority="29"/>
    <w:lsdException w:name="Intense Quote" w:uiPriority="30"/>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043C1D"/>
    <w:pPr>
      <w:spacing w:after="0" w:line="240" w:lineRule="auto"/>
    </w:pPr>
    <w:rPr>
      <w:rFonts w:asciiTheme="minorHAnsi" w:hAnsiTheme="minorHAnsi"/>
      <w:kern w:val="2"/>
      <w:sz w:val="24"/>
      <w:szCs w:val="24"/>
      <w14:ligatures w14:val="standardContextual"/>
    </w:rPr>
  </w:style>
  <w:style w:type="paragraph" w:styleId="Heading1">
    <w:name w:val="heading 1"/>
    <w:basedOn w:val="Normal"/>
    <w:next w:val="Normal"/>
    <w:link w:val="Heading1Char"/>
    <w:uiPriority w:val="9"/>
    <w:qFormat/>
    <w:rsid w:val="00F966EA"/>
    <w:pPr>
      <w:keepNext/>
      <w:keepLines/>
      <w:numPr>
        <w:numId w:val="4"/>
      </w:numPr>
      <w:spacing w:after="240" w:line="300" w:lineRule="atLeast"/>
      <w:outlineLvl w:val="0"/>
    </w:pPr>
    <w:rPr>
      <w:rFonts w:ascii="Open Sans SemiBold" w:eastAsiaTheme="majorEastAsia" w:hAnsi="Open Sans SemiBold" w:cs="Open Sans SemiBold"/>
      <w:bCs/>
      <w:color w:val="003399" w:themeColor="accent1"/>
      <w:kern w:val="0"/>
      <w:sz w:val="28"/>
      <w:lang w:val="en-GB"/>
      <w14:ligatures w14:val="none"/>
    </w:rPr>
  </w:style>
  <w:style w:type="paragraph" w:styleId="Heading2">
    <w:name w:val="heading 2"/>
    <w:basedOn w:val="Normal"/>
    <w:next w:val="Normal"/>
    <w:link w:val="Heading2Char"/>
    <w:uiPriority w:val="9"/>
    <w:unhideWhenUsed/>
    <w:qFormat/>
    <w:rsid w:val="00B96F32"/>
    <w:pPr>
      <w:keepNext/>
      <w:keepLines/>
      <w:numPr>
        <w:ilvl w:val="1"/>
        <w:numId w:val="2"/>
      </w:numPr>
      <w:spacing w:after="120" w:line="300" w:lineRule="atLeast"/>
      <w:outlineLvl w:val="1"/>
    </w:pPr>
    <w:rPr>
      <w:rFonts w:ascii="Open Sans SemiBold" w:eastAsiaTheme="majorEastAsia" w:hAnsi="Open Sans SemiBold" w:cs="Open Sans SemiBold"/>
      <w:bCs/>
      <w:color w:val="003399" w:themeColor="accent1"/>
      <w:szCs w:val="26"/>
    </w:rPr>
  </w:style>
  <w:style w:type="paragraph" w:styleId="Heading3">
    <w:name w:val="heading 3"/>
    <w:basedOn w:val="Normal"/>
    <w:next w:val="Normal"/>
    <w:link w:val="Heading3Char"/>
    <w:uiPriority w:val="9"/>
    <w:unhideWhenUsed/>
    <w:qFormat/>
    <w:rsid w:val="00B96F32"/>
    <w:pPr>
      <w:keepNext/>
      <w:keepLines/>
      <w:numPr>
        <w:ilvl w:val="2"/>
        <w:numId w:val="4"/>
      </w:numPr>
      <w:spacing w:line="300" w:lineRule="atLeast"/>
      <w:outlineLvl w:val="2"/>
    </w:pPr>
    <w:rPr>
      <w:rFonts w:ascii="Open Sans SemiBold" w:eastAsiaTheme="majorEastAsia" w:hAnsi="Open Sans SemiBold" w:cs="Open Sans SemiBold"/>
      <w:bCs/>
      <w:color w:val="003399" w:themeColor="accent1"/>
      <w:kern w:val="0"/>
      <w:sz w:val="20"/>
      <w:lang w:val="en-GB"/>
      <w14:ligatures w14:val="none"/>
    </w:rPr>
  </w:style>
  <w:style w:type="paragraph" w:styleId="Heading4">
    <w:name w:val="heading 4"/>
    <w:basedOn w:val="Normal"/>
    <w:next w:val="Normal"/>
    <w:link w:val="Heading4Char"/>
    <w:uiPriority w:val="9"/>
    <w:unhideWhenUsed/>
    <w:qFormat/>
    <w:rsid w:val="00B96F32"/>
    <w:pPr>
      <w:keepNext/>
      <w:keepLines/>
      <w:numPr>
        <w:ilvl w:val="3"/>
        <w:numId w:val="4"/>
      </w:numPr>
      <w:spacing w:line="300" w:lineRule="atLeast"/>
      <w:outlineLvl w:val="3"/>
    </w:pPr>
    <w:rPr>
      <w:rFonts w:ascii="Open Sans SemiBold" w:eastAsiaTheme="majorEastAsia" w:hAnsi="Open Sans SemiBold" w:cs="Open Sans SemiBold"/>
      <w:bCs/>
      <w:i/>
      <w:iCs/>
      <w:color w:val="003399" w:themeColor="accent1"/>
      <w:kern w:val="0"/>
      <w:sz w:val="20"/>
      <w:szCs w:val="20"/>
      <w:lang w:val="en-GB"/>
      <w14:ligatures w14:val="none"/>
    </w:rPr>
  </w:style>
  <w:style w:type="paragraph" w:styleId="Heading5">
    <w:name w:val="heading 5"/>
    <w:basedOn w:val="Normal"/>
    <w:next w:val="Normal"/>
    <w:link w:val="Heading5Char"/>
    <w:uiPriority w:val="9"/>
    <w:unhideWhenUsed/>
    <w:qFormat/>
    <w:rsid w:val="00B96F32"/>
    <w:pPr>
      <w:keepNext/>
      <w:keepLines/>
      <w:numPr>
        <w:ilvl w:val="4"/>
        <w:numId w:val="4"/>
      </w:numPr>
      <w:spacing w:line="300" w:lineRule="atLeast"/>
      <w:outlineLvl w:val="4"/>
    </w:pPr>
    <w:rPr>
      <w:rFonts w:ascii="Open Sans SemiBold" w:eastAsiaTheme="majorEastAsia" w:hAnsi="Open Sans SemiBold" w:cs="Open Sans SemiBold"/>
      <w:i/>
      <w:color w:val="003399" w:themeColor="accent1"/>
      <w:kern w:val="0"/>
      <w:sz w:val="20"/>
      <w:szCs w:val="20"/>
      <w:lang w:val="en-GB"/>
      <w14:ligatures w14:val="none"/>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NoSpacing">
    <w:name w:val="No Spacing"/>
    <w:uiPriority w:val="1"/>
    <w:rsid w:val="007B1337"/>
    <w:pPr>
      <w:spacing w:after="0" w:line="240" w:lineRule="auto"/>
    </w:pPr>
  </w:style>
  <w:style w:type="character" w:customStyle="1" w:styleId="Heading1Char">
    <w:name w:val="Heading 1 Char"/>
    <w:basedOn w:val="DefaultParagraphFont"/>
    <w:link w:val="Heading1"/>
    <w:uiPriority w:val="8"/>
    <w:rsid w:val="00A967CB"/>
    <w:rPr>
      <w:rFonts w:ascii="Open Sans SemiBold" w:eastAsiaTheme="majorEastAsia" w:hAnsi="Open Sans SemiBold" w:cs="Open Sans SemiBold"/>
      <w:bCs/>
      <w:color w:val="003399" w:themeColor="accent1"/>
      <w:sz w:val="28"/>
      <w:szCs w:val="24"/>
    </w:rPr>
  </w:style>
  <w:style w:type="character" w:customStyle="1" w:styleId="Heading2Char">
    <w:name w:val="Heading 2 Char"/>
    <w:basedOn w:val="DefaultParagraphFont"/>
    <w:link w:val="Heading2"/>
    <w:uiPriority w:val="9"/>
    <w:rsid w:val="00B96F32"/>
    <w:rPr>
      <w:rFonts w:ascii="Open Sans SemiBold" w:eastAsiaTheme="majorEastAsia" w:hAnsi="Open Sans SemiBold" w:cs="Open Sans SemiBold"/>
      <w:bCs/>
      <w:color w:val="003399" w:themeColor="accent1"/>
      <w:sz w:val="24"/>
      <w:szCs w:val="26"/>
      <w:lang w:val="en-GB"/>
    </w:rPr>
  </w:style>
  <w:style w:type="character" w:customStyle="1" w:styleId="Heading3Char">
    <w:name w:val="Heading 3 Char"/>
    <w:basedOn w:val="DefaultParagraphFont"/>
    <w:link w:val="Heading3"/>
    <w:uiPriority w:val="9"/>
    <w:rsid w:val="00B96F32"/>
    <w:rPr>
      <w:rFonts w:ascii="Open Sans SemiBold" w:eastAsiaTheme="majorEastAsia" w:hAnsi="Open Sans SemiBold" w:cs="Open Sans SemiBold"/>
      <w:bCs/>
      <w:color w:val="003399" w:themeColor="accent1"/>
      <w:szCs w:val="24"/>
      <w:lang w:val="en-GB"/>
    </w:rPr>
  </w:style>
  <w:style w:type="character" w:customStyle="1" w:styleId="Heading4Char">
    <w:name w:val="Heading 4 Char"/>
    <w:basedOn w:val="DefaultParagraphFont"/>
    <w:link w:val="Heading4"/>
    <w:uiPriority w:val="9"/>
    <w:rsid w:val="00B96F32"/>
    <w:rPr>
      <w:rFonts w:ascii="Open Sans SemiBold" w:eastAsiaTheme="majorEastAsia" w:hAnsi="Open Sans SemiBold" w:cs="Open Sans SemiBold"/>
      <w:bCs/>
      <w:i/>
      <w:iCs/>
      <w:color w:val="003399" w:themeColor="accent1"/>
      <w:lang w:val="en-GB"/>
    </w:rPr>
  </w:style>
  <w:style w:type="character" w:customStyle="1" w:styleId="Heading5Char">
    <w:name w:val="Heading 5 Char"/>
    <w:basedOn w:val="DefaultParagraphFont"/>
    <w:link w:val="Heading5"/>
    <w:uiPriority w:val="9"/>
    <w:rsid w:val="00B96F32"/>
    <w:rPr>
      <w:rFonts w:ascii="Open Sans SemiBold" w:eastAsiaTheme="majorEastAsia" w:hAnsi="Open Sans SemiBold" w:cs="Open Sans SemiBold"/>
      <w:i/>
      <w:color w:val="003399" w:themeColor="accent1"/>
      <w:lang w:val="en-GB"/>
    </w:rPr>
  </w:style>
  <w:style w:type="paragraph" w:styleId="Header">
    <w:name w:val="header"/>
    <w:basedOn w:val="Normal"/>
    <w:link w:val="HeaderChar"/>
    <w:uiPriority w:val="99"/>
    <w:unhideWhenUsed/>
    <w:rsid w:val="00FC75F3"/>
    <w:pPr>
      <w:tabs>
        <w:tab w:val="center" w:pos="4536"/>
        <w:tab w:val="right" w:pos="9072"/>
      </w:tabs>
    </w:pPr>
    <w:rPr>
      <w:rFonts w:ascii="Open Sans" w:hAnsi="Open Sans"/>
      <w:kern w:val="0"/>
      <w:sz w:val="20"/>
      <w:szCs w:val="20"/>
      <w:lang w:val="en-GB"/>
      <w14:ligatures w14:val="none"/>
    </w:rPr>
  </w:style>
  <w:style w:type="character" w:customStyle="1" w:styleId="HeaderChar">
    <w:name w:val="Header Char"/>
    <w:basedOn w:val="DefaultParagraphFont"/>
    <w:link w:val="Header"/>
    <w:uiPriority w:val="99"/>
    <w:rsid w:val="00FC75F3"/>
    <w:rPr>
      <w:lang w:val="en-GB"/>
    </w:rPr>
  </w:style>
  <w:style w:type="paragraph" w:styleId="Footer">
    <w:name w:val="footer"/>
    <w:basedOn w:val="Normal"/>
    <w:link w:val="FooterChar"/>
    <w:uiPriority w:val="99"/>
    <w:unhideWhenUsed/>
    <w:rsid w:val="00FC75F3"/>
    <w:pPr>
      <w:tabs>
        <w:tab w:val="center" w:pos="4536"/>
        <w:tab w:val="right" w:pos="9072"/>
      </w:tabs>
      <w:spacing w:line="280" w:lineRule="exact"/>
    </w:pPr>
    <w:rPr>
      <w:rFonts w:ascii="Open Sans SemiBold" w:hAnsi="Open Sans SemiBold"/>
      <w:color w:val="003399" w:themeColor="accent1"/>
      <w:kern w:val="0"/>
      <w:sz w:val="16"/>
      <w:szCs w:val="20"/>
      <w:lang w:val="en-GB"/>
      <w14:ligatures w14:val="none"/>
    </w:rPr>
  </w:style>
  <w:style w:type="character" w:customStyle="1" w:styleId="FooterChar">
    <w:name w:val="Footer Char"/>
    <w:basedOn w:val="DefaultParagraphFont"/>
    <w:link w:val="Footer"/>
    <w:uiPriority w:val="99"/>
    <w:rsid w:val="00FC75F3"/>
    <w:rPr>
      <w:rFonts w:ascii="Open Sans SemiBold" w:hAnsi="Open Sans SemiBold"/>
      <w:color w:val="003399" w:themeColor="accent1"/>
      <w:sz w:val="16"/>
      <w:lang w:val="en-GB"/>
    </w:rPr>
  </w:style>
  <w:style w:type="table" w:styleId="TableGrid">
    <w:name w:val="Table Grid"/>
    <w:basedOn w:val="TableNormal"/>
    <w:uiPriority w:val="39"/>
    <w:rsid w:val="007D67D3"/>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Title">
    <w:name w:val="Title"/>
    <w:basedOn w:val="Normal"/>
    <w:next w:val="Normal"/>
    <w:link w:val="TitleChar"/>
    <w:uiPriority w:val="10"/>
    <w:qFormat/>
    <w:rsid w:val="004C18AC"/>
    <w:pPr>
      <w:ind w:left="397"/>
      <w:contextualSpacing/>
    </w:pPr>
    <w:rPr>
      <w:rFonts w:ascii="Open Sans" w:eastAsiaTheme="majorEastAsia" w:hAnsi="Open Sans" w:cs="Open Sans"/>
      <w:b/>
      <w:bCs/>
      <w:spacing w:val="-10"/>
      <w:kern w:val="28"/>
      <w:sz w:val="60"/>
      <w:szCs w:val="60"/>
      <w:lang w:val="en-GB"/>
      <w14:ligatures w14:val="none"/>
    </w:rPr>
  </w:style>
  <w:style w:type="character" w:customStyle="1" w:styleId="TitleChar">
    <w:name w:val="Title Char"/>
    <w:basedOn w:val="DefaultParagraphFont"/>
    <w:link w:val="Title"/>
    <w:uiPriority w:val="10"/>
    <w:rsid w:val="004C18AC"/>
    <w:rPr>
      <w:rFonts w:eastAsiaTheme="majorEastAsia" w:cs="Open Sans"/>
      <w:b/>
      <w:bCs/>
      <w:spacing w:val="-10"/>
      <w:kern w:val="28"/>
      <w:sz w:val="60"/>
      <w:szCs w:val="60"/>
      <w:lang w:val="en-GB"/>
    </w:rPr>
  </w:style>
  <w:style w:type="paragraph" w:styleId="FootnoteText">
    <w:name w:val="footnote text"/>
    <w:basedOn w:val="Normal"/>
    <w:link w:val="FootnoteTextChar"/>
    <w:uiPriority w:val="99"/>
    <w:unhideWhenUsed/>
    <w:rsid w:val="003E1FA5"/>
    <w:rPr>
      <w:rFonts w:ascii="Open Sans" w:hAnsi="Open Sans"/>
      <w:kern w:val="0"/>
      <w:sz w:val="18"/>
      <w:szCs w:val="20"/>
      <w:lang w:val="en-GB"/>
      <w14:ligatures w14:val="none"/>
    </w:rPr>
  </w:style>
  <w:style w:type="character" w:customStyle="1" w:styleId="FootnoteTextChar">
    <w:name w:val="Footnote Text Char"/>
    <w:basedOn w:val="DefaultParagraphFont"/>
    <w:link w:val="FootnoteText"/>
    <w:uiPriority w:val="99"/>
    <w:rsid w:val="003E1FA5"/>
    <w:rPr>
      <w:sz w:val="18"/>
      <w:szCs w:val="20"/>
      <w:lang w:val="en-GB"/>
    </w:rPr>
  </w:style>
  <w:style w:type="character" w:styleId="FootnoteReference">
    <w:name w:val="footnote reference"/>
    <w:basedOn w:val="DefaultParagraphFont"/>
    <w:uiPriority w:val="99"/>
    <w:unhideWhenUsed/>
    <w:rsid w:val="00B1358C"/>
    <w:rPr>
      <w:bdr w:val="none" w:sz="0" w:space="0" w:color="auto"/>
      <w:vertAlign w:val="superscript"/>
    </w:rPr>
  </w:style>
  <w:style w:type="paragraph" w:styleId="Subtitle">
    <w:name w:val="Subtitle"/>
    <w:basedOn w:val="Normal"/>
    <w:next w:val="Normal"/>
    <w:link w:val="SubtitleChar"/>
    <w:uiPriority w:val="11"/>
    <w:qFormat/>
    <w:rsid w:val="004C18AC"/>
    <w:pPr>
      <w:numPr>
        <w:ilvl w:val="1"/>
      </w:numPr>
      <w:spacing w:after="120"/>
      <w:ind w:left="397"/>
    </w:pPr>
    <w:rPr>
      <w:rFonts w:ascii="Open Sans" w:eastAsiaTheme="minorEastAsia" w:hAnsi="Open Sans"/>
      <w:b/>
      <w:noProof/>
      <w:color w:val="9FAEE5"/>
      <w:spacing w:val="15"/>
      <w:kern w:val="0"/>
      <w:sz w:val="50"/>
      <w:szCs w:val="20"/>
      <w:lang w:val="en-GB"/>
      <w14:ligatures w14:val="none"/>
    </w:rPr>
  </w:style>
  <w:style w:type="character" w:customStyle="1" w:styleId="SubtitleChar">
    <w:name w:val="Subtitle Char"/>
    <w:basedOn w:val="DefaultParagraphFont"/>
    <w:link w:val="Subtitle"/>
    <w:uiPriority w:val="11"/>
    <w:rsid w:val="004C18AC"/>
    <w:rPr>
      <w:rFonts w:eastAsiaTheme="minorEastAsia"/>
      <w:b/>
      <w:noProof/>
      <w:color w:val="9FAEE5"/>
      <w:spacing w:val="15"/>
      <w:sz w:val="50"/>
      <w:lang w:val="en-GB"/>
    </w:rPr>
  </w:style>
  <w:style w:type="character" w:styleId="SubtleEmphasis">
    <w:name w:val="Subtle Emphasis"/>
    <w:basedOn w:val="DefaultParagraphFont"/>
    <w:uiPriority w:val="19"/>
    <w:rsid w:val="00846CAD"/>
    <w:rPr>
      <w:i/>
      <w:iCs/>
      <w:color w:val="404040" w:themeColor="text1" w:themeTint="BF"/>
    </w:rPr>
  </w:style>
  <w:style w:type="paragraph" w:customStyle="1" w:styleId="Rubrik1">
    <w:name w:val="Rubrik 1"/>
    <w:basedOn w:val="Normal"/>
    <w:rsid w:val="00B01659"/>
    <w:pPr>
      <w:numPr>
        <w:numId w:val="1"/>
      </w:numPr>
    </w:pPr>
  </w:style>
  <w:style w:type="paragraph" w:customStyle="1" w:styleId="Rubrik2">
    <w:name w:val="Rubrik 2"/>
    <w:basedOn w:val="Normal"/>
    <w:rsid w:val="00B01659"/>
    <w:pPr>
      <w:numPr>
        <w:ilvl w:val="1"/>
        <w:numId w:val="1"/>
      </w:numPr>
    </w:pPr>
  </w:style>
  <w:style w:type="paragraph" w:customStyle="1" w:styleId="Rubrik3">
    <w:name w:val="Rubrik 3"/>
    <w:basedOn w:val="Normal"/>
    <w:rsid w:val="00B01659"/>
    <w:pPr>
      <w:numPr>
        <w:ilvl w:val="2"/>
        <w:numId w:val="1"/>
      </w:numPr>
    </w:pPr>
  </w:style>
  <w:style w:type="paragraph" w:customStyle="1" w:styleId="Rubrik4">
    <w:name w:val="Rubrik 4"/>
    <w:basedOn w:val="Normal"/>
    <w:rsid w:val="00B01659"/>
    <w:pPr>
      <w:numPr>
        <w:ilvl w:val="3"/>
        <w:numId w:val="1"/>
      </w:numPr>
    </w:pPr>
  </w:style>
  <w:style w:type="paragraph" w:customStyle="1" w:styleId="Rubrik5">
    <w:name w:val="Rubrik 5"/>
    <w:basedOn w:val="Normal"/>
    <w:rsid w:val="00B01659"/>
    <w:pPr>
      <w:numPr>
        <w:ilvl w:val="4"/>
        <w:numId w:val="1"/>
      </w:numPr>
    </w:pPr>
  </w:style>
  <w:style w:type="paragraph" w:customStyle="1" w:styleId="Rubrik6">
    <w:name w:val="Rubrik 6"/>
    <w:basedOn w:val="Normal"/>
    <w:rsid w:val="00B01659"/>
    <w:pPr>
      <w:numPr>
        <w:ilvl w:val="5"/>
        <w:numId w:val="1"/>
      </w:numPr>
    </w:pPr>
  </w:style>
  <w:style w:type="paragraph" w:customStyle="1" w:styleId="Rubrik7">
    <w:name w:val="Rubrik 7"/>
    <w:basedOn w:val="Normal"/>
    <w:rsid w:val="00B01659"/>
    <w:pPr>
      <w:numPr>
        <w:ilvl w:val="6"/>
        <w:numId w:val="1"/>
      </w:numPr>
    </w:pPr>
  </w:style>
  <w:style w:type="paragraph" w:customStyle="1" w:styleId="Rubrik8">
    <w:name w:val="Rubrik 8"/>
    <w:basedOn w:val="Normal"/>
    <w:rsid w:val="00B01659"/>
    <w:pPr>
      <w:numPr>
        <w:ilvl w:val="7"/>
        <w:numId w:val="1"/>
      </w:numPr>
    </w:pPr>
  </w:style>
  <w:style w:type="paragraph" w:customStyle="1" w:styleId="Rubrik9">
    <w:name w:val="Rubrik 9"/>
    <w:basedOn w:val="Normal"/>
    <w:rsid w:val="00B01659"/>
    <w:pPr>
      <w:numPr>
        <w:ilvl w:val="8"/>
        <w:numId w:val="1"/>
      </w:numPr>
    </w:pPr>
  </w:style>
  <w:style w:type="numbering" w:customStyle="1" w:styleId="Numberedheadings">
    <w:name w:val="Numbered headings"/>
    <w:uiPriority w:val="99"/>
    <w:rsid w:val="00A36313"/>
    <w:pPr>
      <w:numPr>
        <w:numId w:val="2"/>
      </w:numPr>
    </w:pPr>
  </w:style>
  <w:style w:type="paragraph" w:customStyle="1" w:styleId="Subheading1">
    <w:name w:val="Subheading 1"/>
    <w:basedOn w:val="Normal"/>
    <w:next w:val="Normal"/>
    <w:link w:val="Subheading1Char"/>
    <w:uiPriority w:val="9"/>
    <w:qFormat/>
    <w:rsid w:val="00F966EA"/>
    <w:pPr>
      <w:spacing w:after="120" w:line="300" w:lineRule="atLeast"/>
    </w:pPr>
    <w:rPr>
      <w:rFonts w:ascii="Open Sans SemiBold" w:hAnsi="Open Sans SemiBold" w:cs="Open Sans SemiBold"/>
      <w:color w:val="003399" w:themeColor="accent1"/>
      <w:kern w:val="0"/>
      <w:sz w:val="20"/>
      <w:szCs w:val="20"/>
      <w:lang w:val="en-GB"/>
      <w14:ligatures w14:val="none"/>
    </w:rPr>
  </w:style>
  <w:style w:type="paragraph" w:customStyle="1" w:styleId="Subheading2">
    <w:name w:val="Subheading 2"/>
    <w:basedOn w:val="Normal"/>
    <w:next w:val="Normal"/>
    <w:link w:val="Subheading2Char"/>
    <w:uiPriority w:val="9"/>
    <w:qFormat/>
    <w:rsid w:val="00F966EA"/>
    <w:pPr>
      <w:spacing w:after="120" w:line="300" w:lineRule="atLeast"/>
    </w:pPr>
    <w:rPr>
      <w:rFonts w:ascii="Open Sans SemiBold" w:hAnsi="Open Sans SemiBold" w:cs="Open Sans SemiBold"/>
      <w:i/>
      <w:iCs/>
      <w:color w:val="003399" w:themeColor="accent1"/>
      <w:kern w:val="0"/>
      <w:sz w:val="20"/>
      <w:szCs w:val="20"/>
      <w:lang w:val="en-GB"/>
      <w14:ligatures w14:val="none"/>
    </w:rPr>
  </w:style>
  <w:style w:type="character" w:customStyle="1" w:styleId="Subheading1Char">
    <w:name w:val="Subheading 1 Char"/>
    <w:basedOn w:val="DefaultParagraphFont"/>
    <w:link w:val="Subheading1"/>
    <w:uiPriority w:val="9"/>
    <w:rsid w:val="00A967CB"/>
    <w:rPr>
      <w:rFonts w:ascii="Open Sans SemiBold" w:hAnsi="Open Sans SemiBold" w:cs="Open Sans SemiBold"/>
      <w:color w:val="003399" w:themeColor="accent1"/>
    </w:rPr>
  </w:style>
  <w:style w:type="table" w:styleId="GridTable4-Accent1">
    <w:name w:val="Grid Table 4 Accent 1"/>
    <w:basedOn w:val="TableNormal"/>
    <w:uiPriority w:val="49"/>
    <w:rsid w:val="002F3AF3"/>
    <w:pPr>
      <w:spacing w:after="0" w:line="240" w:lineRule="auto"/>
    </w:pPr>
    <w:tblPr>
      <w:tblStyleRowBandSize w:val="1"/>
      <w:tblStyleColBandSize w:val="1"/>
      <w:tblBorders>
        <w:top w:val="single" w:sz="4" w:space="0" w:color="2870FF" w:themeColor="accent1" w:themeTint="99"/>
        <w:left w:val="single" w:sz="4" w:space="0" w:color="2870FF" w:themeColor="accent1" w:themeTint="99"/>
        <w:bottom w:val="single" w:sz="4" w:space="0" w:color="2870FF" w:themeColor="accent1" w:themeTint="99"/>
        <w:right w:val="single" w:sz="4" w:space="0" w:color="2870FF" w:themeColor="accent1" w:themeTint="99"/>
        <w:insideH w:val="single" w:sz="4" w:space="0" w:color="2870FF" w:themeColor="accent1" w:themeTint="99"/>
        <w:insideV w:val="single" w:sz="4" w:space="0" w:color="2870FF" w:themeColor="accent1" w:themeTint="99"/>
      </w:tblBorders>
    </w:tblPr>
    <w:tblStylePr w:type="firstRow">
      <w:rPr>
        <w:b/>
        <w:bCs/>
        <w:color w:val="FFFFFF" w:themeColor="background1"/>
      </w:rPr>
      <w:tblPr/>
      <w:tcPr>
        <w:tcBorders>
          <w:top w:val="single" w:sz="4" w:space="0" w:color="003399" w:themeColor="accent1"/>
          <w:left w:val="single" w:sz="4" w:space="0" w:color="003399" w:themeColor="accent1"/>
          <w:bottom w:val="single" w:sz="4" w:space="0" w:color="003399" w:themeColor="accent1"/>
          <w:right w:val="single" w:sz="4" w:space="0" w:color="003399" w:themeColor="accent1"/>
          <w:insideH w:val="nil"/>
          <w:insideV w:val="nil"/>
        </w:tcBorders>
        <w:shd w:val="clear" w:color="auto" w:fill="003399" w:themeFill="accent1"/>
      </w:tcPr>
    </w:tblStylePr>
    <w:tblStylePr w:type="lastRow">
      <w:rPr>
        <w:b/>
        <w:bCs/>
      </w:rPr>
      <w:tblPr/>
      <w:tcPr>
        <w:tcBorders>
          <w:top w:val="double" w:sz="4" w:space="0" w:color="003399" w:themeColor="accent1"/>
        </w:tcBorders>
      </w:tcPr>
    </w:tblStylePr>
    <w:tblStylePr w:type="firstCol">
      <w:rPr>
        <w:b/>
        <w:bCs/>
      </w:rPr>
    </w:tblStylePr>
    <w:tblStylePr w:type="lastCol">
      <w:rPr>
        <w:b/>
        <w:bCs/>
      </w:rPr>
    </w:tblStylePr>
    <w:tblStylePr w:type="band1Vert">
      <w:tblPr/>
      <w:tcPr>
        <w:shd w:val="clear" w:color="auto" w:fill="B7CFFF" w:themeFill="accent1" w:themeFillTint="33"/>
      </w:tcPr>
    </w:tblStylePr>
    <w:tblStylePr w:type="band1Horz">
      <w:tblPr/>
      <w:tcPr>
        <w:shd w:val="clear" w:color="auto" w:fill="B7CFFF" w:themeFill="accent1" w:themeFillTint="33"/>
      </w:tcPr>
    </w:tblStylePr>
  </w:style>
  <w:style w:type="character" w:customStyle="1" w:styleId="Subheading2Char">
    <w:name w:val="Subheading 2 Char"/>
    <w:basedOn w:val="DefaultParagraphFont"/>
    <w:link w:val="Subheading2"/>
    <w:uiPriority w:val="9"/>
    <w:rsid w:val="00A967CB"/>
    <w:rPr>
      <w:rFonts w:ascii="Open Sans SemiBold" w:hAnsi="Open Sans SemiBold" w:cs="Open Sans SemiBold"/>
      <w:i/>
      <w:iCs/>
      <w:color w:val="003399" w:themeColor="accent1"/>
    </w:rPr>
  </w:style>
  <w:style w:type="table" w:styleId="GridTable5Dark-Accent5">
    <w:name w:val="Grid Table 5 Dark Accent 5"/>
    <w:basedOn w:val="TableNormal"/>
    <w:uiPriority w:val="50"/>
    <w:rsid w:val="00B1358C"/>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9F8F2"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18BAA8"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18BAA8"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18BAA8"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18BAA8" w:themeFill="accent5"/>
      </w:tcPr>
    </w:tblStylePr>
    <w:tblStylePr w:type="band1Vert">
      <w:tblPr/>
      <w:tcPr>
        <w:shd w:val="clear" w:color="auto" w:fill="94F1E6" w:themeFill="accent5" w:themeFillTint="66"/>
      </w:tcPr>
    </w:tblStylePr>
    <w:tblStylePr w:type="band1Horz">
      <w:tblPr/>
      <w:tcPr>
        <w:shd w:val="clear" w:color="auto" w:fill="94F1E6" w:themeFill="accent5" w:themeFillTint="66"/>
      </w:tcPr>
    </w:tblStylePr>
  </w:style>
  <w:style w:type="table" w:styleId="GridTable5Dark-Accent4">
    <w:name w:val="Grid Table 5 Dark Accent 4"/>
    <w:basedOn w:val="TableNormal"/>
    <w:uiPriority w:val="50"/>
    <w:rsid w:val="00B1358C"/>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AF4D7"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9ACA3C"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9ACA3C"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9ACA3C"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9ACA3C" w:themeFill="accent4"/>
      </w:tcPr>
    </w:tblStylePr>
    <w:tblStylePr w:type="band1Vert">
      <w:tblPr/>
      <w:tcPr>
        <w:shd w:val="clear" w:color="auto" w:fill="D6E9B0" w:themeFill="accent4" w:themeFillTint="66"/>
      </w:tcPr>
    </w:tblStylePr>
    <w:tblStylePr w:type="band1Horz">
      <w:tblPr/>
      <w:tcPr>
        <w:shd w:val="clear" w:color="auto" w:fill="D6E9B0" w:themeFill="accent4" w:themeFillTint="66"/>
      </w:tcPr>
    </w:tblStylePr>
  </w:style>
  <w:style w:type="table" w:styleId="GridTable5Dark-Accent3">
    <w:name w:val="Grid Table 5 Dark Accent 3"/>
    <w:basedOn w:val="TableNormal"/>
    <w:uiPriority w:val="50"/>
    <w:rsid w:val="00B1358C"/>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5F2FF"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ADDC"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ADDC"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ADDC"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ADDC" w:themeFill="accent3"/>
      </w:tcPr>
    </w:tblStylePr>
    <w:tblStylePr w:type="band1Vert">
      <w:tblPr/>
      <w:tcPr>
        <w:shd w:val="clear" w:color="auto" w:fill="8BE5FF" w:themeFill="accent3" w:themeFillTint="66"/>
      </w:tcPr>
    </w:tblStylePr>
    <w:tblStylePr w:type="band1Horz">
      <w:tblPr/>
      <w:tcPr>
        <w:shd w:val="clear" w:color="auto" w:fill="8BE5FF" w:themeFill="accent3" w:themeFillTint="66"/>
      </w:tcPr>
    </w:tblStylePr>
  </w:style>
  <w:style w:type="table" w:styleId="GridTable5Dark-Accent1">
    <w:name w:val="Grid Table 5 Dark Accent 1"/>
    <w:basedOn w:val="TableNormal"/>
    <w:uiPriority w:val="50"/>
    <w:rsid w:val="00B1358C"/>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B7CFFF"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3399"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3399"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3399"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3399" w:themeFill="accent1"/>
      </w:tcPr>
    </w:tblStylePr>
    <w:tblStylePr w:type="band1Vert">
      <w:tblPr/>
      <w:tcPr>
        <w:shd w:val="clear" w:color="auto" w:fill="709FFF" w:themeFill="accent1" w:themeFillTint="66"/>
      </w:tcPr>
    </w:tblStylePr>
    <w:tblStylePr w:type="band1Horz">
      <w:tblPr/>
      <w:tcPr>
        <w:shd w:val="clear" w:color="auto" w:fill="709FFF" w:themeFill="accent1" w:themeFillTint="66"/>
      </w:tcPr>
    </w:tblStylePr>
  </w:style>
  <w:style w:type="paragraph" w:styleId="Caption">
    <w:name w:val="caption"/>
    <w:basedOn w:val="Normal"/>
    <w:next w:val="Normal"/>
    <w:uiPriority w:val="35"/>
    <w:unhideWhenUsed/>
    <w:qFormat/>
    <w:rsid w:val="00B1358C"/>
    <w:pPr>
      <w:spacing w:after="200"/>
    </w:pPr>
    <w:rPr>
      <w:rFonts w:ascii="Open Sans" w:hAnsi="Open Sans"/>
      <w:i/>
      <w:iCs/>
      <w:kern w:val="0"/>
      <w:sz w:val="18"/>
      <w:szCs w:val="18"/>
      <w:lang w:val="en-GB"/>
      <w14:ligatures w14:val="none"/>
    </w:rPr>
  </w:style>
  <w:style w:type="paragraph" w:styleId="EndnoteText">
    <w:name w:val="endnote text"/>
    <w:basedOn w:val="Normal"/>
    <w:link w:val="EndnoteTextChar"/>
    <w:uiPriority w:val="99"/>
    <w:semiHidden/>
    <w:unhideWhenUsed/>
    <w:rsid w:val="000653DC"/>
    <w:rPr>
      <w:rFonts w:ascii="Open Sans" w:hAnsi="Open Sans"/>
      <w:kern w:val="0"/>
      <w:sz w:val="20"/>
      <w:szCs w:val="20"/>
      <w:lang w:val="en-GB"/>
      <w14:ligatures w14:val="none"/>
    </w:rPr>
  </w:style>
  <w:style w:type="character" w:customStyle="1" w:styleId="EndnoteTextChar">
    <w:name w:val="Endnote Text Char"/>
    <w:basedOn w:val="DefaultParagraphFont"/>
    <w:link w:val="EndnoteText"/>
    <w:uiPriority w:val="99"/>
    <w:semiHidden/>
    <w:rsid w:val="000653DC"/>
    <w:rPr>
      <w:szCs w:val="20"/>
      <w:lang w:val="en-GB"/>
    </w:rPr>
  </w:style>
  <w:style w:type="character" w:styleId="EndnoteReference">
    <w:name w:val="endnote reference"/>
    <w:basedOn w:val="DefaultParagraphFont"/>
    <w:uiPriority w:val="99"/>
    <w:semiHidden/>
    <w:unhideWhenUsed/>
    <w:rsid w:val="000653DC"/>
    <w:rPr>
      <w:vertAlign w:val="superscript"/>
    </w:rPr>
  </w:style>
  <w:style w:type="table" w:styleId="GridTable1Light-Accent1">
    <w:name w:val="Grid Table 1 Light Accent 1"/>
    <w:basedOn w:val="TableNormal"/>
    <w:uiPriority w:val="46"/>
    <w:rsid w:val="00FA78EB"/>
    <w:pPr>
      <w:spacing w:after="0" w:line="240" w:lineRule="auto"/>
    </w:pPr>
    <w:tblPr>
      <w:tblStyleRowBandSize w:val="1"/>
      <w:tblStyleColBandSize w:val="1"/>
      <w:tblBorders>
        <w:top w:val="single" w:sz="4" w:space="0" w:color="709FFF" w:themeColor="accent1" w:themeTint="66"/>
        <w:left w:val="single" w:sz="4" w:space="0" w:color="709FFF" w:themeColor="accent1" w:themeTint="66"/>
        <w:bottom w:val="single" w:sz="4" w:space="0" w:color="709FFF" w:themeColor="accent1" w:themeTint="66"/>
        <w:right w:val="single" w:sz="4" w:space="0" w:color="709FFF" w:themeColor="accent1" w:themeTint="66"/>
        <w:insideH w:val="single" w:sz="4" w:space="0" w:color="709FFF" w:themeColor="accent1" w:themeTint="66"/>
        <w:insideV w:val="single" w:sz="4" w:space="0" w:color="709FFF" w:themeColor="accent1" w:themeTint="66"/>
      </w:tblBorders>
    </w:tblPr>
    <w:tblStylePr w:type="firstRow">
      <w:rPr>
        <w:b/>
        <w:bCs/>
      </w:rPr>
      <w:tblPr/>
      <w:tcPr>
        <w:tcBorders>
          <w:bottom w:val="single" w:sz="12" w:space="0" w:color="2870FF" w:themeColor="accent1" w:themeTint="99"/>
        </w:tcBorders>
      </w:tcPr>
    </w:tblStylePr>
    <w:tblStylePr w:type="lastRow">
      <w:rPr>
        <w:b/>
        <w:bCs/>
      </w:rPr>
      <w:tblPr/>
      <w:tcPr>
        <w:tcBorders>
          <w:top w:val="double" w:sz="2" w:space="0" w:color="2870FF" w:themeColor="accent1" w:themeTint="99"/>
        </w:tcBorders>
      </w:tcPr>
    </w:tblStylePr>
    <w:tblStylePr w:type="firstCol">
      <w:rPr>
        <w:b/>
        <w:bCs/>
      </w:rPr>
    </w:tblStylePr>
    <w:tblStylePr w:type="lastCol">
      <w:rPr>
        <w:b/>
        <w:bCs/>
      </w:rPr>
    </w:tblStylePr>
  </w:style>
  <w:style w:type="table" w:styleId="GridTable2-Accent1">
    <w:name w:val="Grid Table 2 Accent 1"/>
    <w:basedOn w:val="TableNormal"/>
    <w:uiPriority w:val="47"/>
    <w:rsid w:val="00FA78EB"/>
    <w:pPr>
      <w:spacing w:after="0" w:line="240" w:lineRule="auto"/>
    </w:pPr>
    <w:tblPr>
      <w:tblStyleRowBandSize w:val="1"/>
      <w:tblStyleColBandSize w:val="1"/>
      <w:tblBorders>
        <w:top w:val="single" w:sz="2" w:space="0" w:color="2870FF" w:themeColor="accent1" w:themeTint="99"/>
        <w:bottom w:val="single" w:sz="2" w:space="0" w:color="2870FF" w:themeColor="accent1" w:themeTint="99"/>
        <w:insideH w:val="single" w:sz="2" w:space="0" w:color="2870FF" w:themeColor="accent1" w:themeTint="99"/>
        <w:insideV w:val="single" w:sz="2" w:space="0" w:color="2870FF" w:themeColor="accent1" w:themeTint="99"/>
      </w:tblBorders>
    </w:tblPr>
    <w:tblStylePr w:type="firstRow">
      <w:rPr>
        <w:b/>
        <w:bCs/>
      </w:rPr>
      <w:tblPr/>
      <w:tcPr>
        <w:tcBorders>
          <w:top w:val="nil"/>
          <w:bottom w:val="single" w:sz="12" w:space="0" w:color="2870FF" w:themeColor="accent1" w:themeTint="99"/>
          <w:insideH w:val="nil"/>
          <w:insideV w:val="nil"/>
        </w:tcBorders>
        <w:shd w:val="clear" w:color="auto" w:fill="FFFFFF" w:themeFill="background1"/>
      </w:tcPr>
    </w:tblStylePr>
    <w:tblStylePr w:type="lastRow">
      <w:rPr>
        <w:b/>
        <w:bCs/>
      </w:rPr>
      <w:tblPr/>
      <w:tcPr>
        <w:tcBorders>
          <w:top w:val="double" w:sz="2" w:space="0" w:color="2870FF"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B7CFFF" w:themeFill="accent1" w:themeFillTint="33"/>
      </w:tcPr>
    </w:tblStylePr>
    <w:tblStylePr w:type="band1Horz">
      <w:tblPr/>
      <w:tcPr>
        <w:shd w:val="clear" w:color="auto" w:fill="B7CFFF" w:themeFill="accent1" w:themeFillTint="33"/>
      </w:tcPr>
    </w:tblStylePr>
  </w:style>
  <w:style w:type="character" w:styleId="Hyperlink">
    <w:name w:val="Hyperlink"/>
    <w:basedOn w:val="DefaultParagraphFont"/>
    <w:uiPriority w:val="99"/>
    <w:unhideWhenUsed/>
    <w:rsid w:val="00F25CC0"/>
    <w:rPr>
      <w:rFonts w:cs="Times New Roman"/>
      <w:color w:val="17A0E4" w:themeColor="hyperlink"/>
      <w:u w:val="single"/>
    </w:rPr>
  </w:style>
  <w:style w:type="character" w:styleId="UnresolvedMention">
    <w:name w:val="Unresolved Mention"/>
    <w:basedOn w:val="DefaultParagraphFont"/>
    <w:uiPriority w:val="99"/>
    <w:semiHidden/>
    <w:unhideWhenUsed/>
    <w:rsid w:val="00F25CC0"/>
    <w:rPr>
      <w:color w:val="605E5C"/>
      <w:shd w:val="clear" w:color="auto" w:fill="E1DFDD"/>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mc:Ignorable="w14 w15 w16se w16cid w16 w16cex w16sdtdh w16sdtfl w16du">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webSettings" Target="webSettings.xml"/><Relationship Id="rId13" Type="http://schemas.openxmlformats.org/officeDocument/2006/relationships/header" Target="header2.xml"/><Relationship Id="rId3" Type="http://schemas.openxmlformats.org/officeDocument/2006/relationships/customXml" Target="../customXml/item3.xml"/><Relationship Id="rId7" Type="http://schemas.openxmlformats.org/officeDocument/2006/relationships/settings" Target="settings.xml"/><Relationship Id="rId12" Type="http://schemas.openxmlformats.org/officeDocument/2006/relationships/header" Target="header1.xml"/><Relationship Id="rId17"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fontTable" Target="fontTable.xml"/><Relationship Id="rId1" Type="http://schemas.openxmlformats.org/officeDocument/2006/relationships/customXml" Target="../customXml/item1.xml"/><Relationship Id="rId6" Type="http://schemas.openxmlformats.org/officeDocument/2006/relationships/styles" Target="styles.xml"/><Relationship Id="rId11" Type="http://schemas.openxmlformats.org/officeDocument/2006/relationships/hyperlink" Target="https://www.interreg-npa.eu/our-programme/copyright-and-data-policy/" TargetMode="External"/><Relationship Id="rId5" Type="http://schemas.openxmlformats.org/officeDocument/2006/relationships/numbering" Target="numbering.xml"/><Relationship Id="rId15" Type="http://schemas.openxmlformats.org/officeDocument/2006/relationships/header" Target="header3.xml"/><Relationship Id="rId10" Type="http://schemas.openxmlformats.org/officeDocument/2006/relationships/endnotes" Target="endnotes.xml"/><Relationship Id="rId4" Type="http://schemas.openxmlformats.org/officeDocument/2006/relationships/customXml" Target="../customXml/item4.xml"/><Relationship Id="rId9" Type="http://schemas.openxmlformats.org/officeDocument/2006/relationships/footnotes" Target="footnotes.xml"/><Relationship Id="rId14" Type="http://schemas.openxmlformats.org/officeDocument/2006/relationships/footer" Target="footer1.xml"/></Relationships>
</file>

<file path=word/_rels/fontTable.xml.rels><?xml version="1.0" encoding="UTF-8" standalone="yes"?>
<Relationships xmlns="http://schemas.openxmlformats.org/package/2006/relationships"><Relationship Id="rId8" Type="http://schemas.openxmlformats.org/officeDocument/2006/relationships/font" Target="fonts/font8.odttf"/><Relationship Id="rId3" Type="http://schemas.openxmlformats.org/officeDocument/2006/relationships/font" Target="fonts/font3.odttf"/><Relationship Id="rId7" Type="http://schemas.openxmlformats.org/officeDocument/2006/relationships/font" Target="fonts/font7.odttf"/><Relationship Id="rId2" Type="http://schemas.openxmlformats.org/officeDocument/2006/relationships/font" Target="fonts/font2.odttf"/><Relationship Id="rId1" Type="http://schemas.openxmlformats.org/officeDocument/2006/relationships/font" Target="fonts/font1.odttf"/><Relationship Id="rId6" Type="http://schemas.openxmlformats.org/officeDocument/2006/relationships/font" Target="fonts/font6.odttf"/><Relationship Id="rId5" Type="http://schemas.openxmlformats.org/officeDocument/2006/relationships/font" Target="fonts/font5.odttf"/><Relationship Id="rId4" Type="http://schemas.openxmlformats.org/officeDocument/2006/relationships/font" Target="fonts/font4.odttf"/></Relationships>
</file>

<file path=word/_rels/footer1.xml.rels><?xml version="1.0" encoding="UTF-8" standalone="yes"?>
<Relationships xmlns="http://schemas.openxmlformats.org/package/2006/relationships"><Relationship Id="rId2" Type="http://schemas.microsoft.com/office/2007/relationships/hdphoto" Target="media/hdphoto1.wdp"/><Relationship Id="rId1" Type="http://schemas.openxmlformats.org/officeDocument/2006/relationships/image" Target="media/image2.png"/></Relationships>
</file>

<file path=word/_rels/header2.xml.rels><?xml version="1.0" encoding="UTF-8" standalone="yes"?>
<Relationships xmlns="http://schemas.openxmlformats.org/package/2006/relationships"><Relationship Id="rId1" Type="http://schemas.openxmlformats.org/officeDocument/2006/relationships/image" Target="media/image1.jpg"/></Relationships>
</file>

<file path=word/theme/theme1.xml><?xml version="1.0" encoding="utf-8"?>
<a:theme xmlns:a="http://schemas.openxmlformats.org/drawingml/2006/main" name="Office Theme">
  <a:themeElements>
    <a:clrScheme name="NPA 2021-2027">
      <a:dk1>
        <a:sysClr val="windowText" lastClr="000000"/>
      </a:dk1>
      <a:lt1>
        <a:sysClr val="window" lastClr="FFFFFF"/>
      </a:lt1>
      <a:dk2>
        <a:srgbClr val="003399"/>
      </a:dk2>
      <a:lt2>
        <a:srgbClr val="ECF3FC"/>
      </a:lt2>
      <a:accent1>
        <a:srgbClr val="003399"/>
      </a:accent1>
      <a:accent2>
        <a:srgbClr val="9FAEE5"/>
      </a:accent2>
      <a:accent3>
        <a:srgbClr val="00ADDC"/>
      </a:accent3>
      <a:accent4>
        <a:srgbClr val="9ACA3C"/>
      </a:accent4>
      <a:accent5>
        <a:srgbClr val="18BAA8"/>
      </a:accent5>
      <a:accent6>
        <a:srgbClr val="0E6EB6"/>
      </a:accent6>
      <a:hlink>
        <a:srgbClr val="17A0E4"/>
      </a:hlink>
      <a:folHlink>
        <a:srgbClr val="954F72"/>
      </a:folHlink>
    </a:clrScheme>
    <a:fontScheme name="NPA 2021-2027">
      <a:majorFont>
        <a:latin typeface="Open Sans"/>
        <a:ea typeface=""/>
        <a:cs typeface=""/>
      </a:majorFont>
      <a:minorFont>
        <a:latin typeface="Open Sans"/>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p:properties xmlns:p="http://schemas.microsoft.com/office/2006/metadata/properties" xmlns:xsi="http://www.w3.org/2001/XMLSchema-instance" xmlns:pc="http://schemas.microsoft.com/office/infopath/2007/PartnerControls">
  <documentManagement>
    <TaxCatchAll xmlns="b3ab14d7-8c6b-4ead-a1c0-d66ed3ca7ebc" xsi:nil="true"/>
    <lcf76f155ced4ddcb4097134ff3c332f xmlns="d157de93-c867-45bd-ac05-9df8e9ac1669">
      <Terms xmlns="http://schemas.microsoft.com/office/infopath/2007/PartnerControls"/>
    </lcf76f155ced4ddcb4097134ff3c332f>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16A1E88838CB849B677834F78C18A3E" ma:contentTypeVersion="14" ma:contentTypeDescription="Create a new document." ma:contentTypeScope="" ma:versionID="2f84cc151103f2249761d4404f8e9a6c">
  <xsd:schema xmlns:xsd="http://www.w3.org/2001/XMLSchema" xmlns:xs="http://www.w3.org/2001/XMLSchema" xmlns:p="http://schemas.microsoft.com/office/2006/metadata/properties" xmlns:ns2="d157de93-c867-45bd-ac05-9df8e9ac1669" xmlns:ns3="b3ab14d7-8c6b-4ead-a1c0-d66ed3ca7ebc" targetNamespace="http://schemas.microsoft.com/office/2006/metadata/properties" ma:root="true" ma:fieldsID="20286a75d3e8908a2f882d5b8e1e54ce" ns2:_="" ns3:_="">
    <xsd:import namespace="d157de93-c867-45bd-ac05-9df8e9ac1669"/>
    <xsd:import namespace="b3ab14d7-8c6b-4ead-a1c0-d66ed3ca7ebc"/>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DateTaken" minOccurs="0"/>
                <xsd:element ref="ns2:MediaServiceObjectDetectorVersions" minOccurs="0"/>
                <xsd:element ref="ns2:MediaServiceGenerationTime" minOccurs="0"/>
                <xsd:element ref="ns2:MediaServiceEventHashCode" minOccurs="0"/>
                <xsd:element ref="ns2:MediaLengthInSeconds" minOccurs="0"/>
                <xsd:element ref="ns2:lcf76f155ced4ddcb4097134ff3c332f" minOccurs="0"/>
                <xsd:element ref="ns3:TaxCatchAll" minOccurs="0"/>
                <xsd:element ref="ns2:MediaServiceOCR" minOccurs="0"/>
                <xsd:element ref="ns2:MediaServiceLocation"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57de93-c867-45bd-ac05-9df8e9ac166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586e103a-1511-4c30-ac2b-a04c46a7eafa"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element name="MediaServiceLocation" ma:index="20" nillable="true" ma:displayName="Location" ma:indexed="true" ma:internalName="MediaServiceLocation" ma:readOnly="true">
      <xsd:simpleType>
        <xsd:restriction base="dms:Text"/>
      </xsd:simpleType>
    </xsd:element>
    <xsd:element name="MediaServiceBillingMetadata" ma:index="21"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b3ab14d7-8c6b-4ead-a1c0-d66ed3ca7ebc"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4d08bae7-42b7-452e-9942-7142cfed5703}" ma:internalName="TaxCatchAll" ma:showField="CatchAllData" ma:web="b3ab14d7-8c6b-4ead-a1c0-d66ed3ca7ebc">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b:Sources xmlns:b="http://schemas.openxmlformats.org/officeDocument/2006/bibliography" xmlns="http://schemas.openxmlformats.org/officeDocument/2006/bibliography" SelectedStyle="\APASixthEditionOfficeOnline.xsl" StyleName="APA" Version="6"/>
</file>

<file path=customXml/itemProps1.xml><?xml version="1.0" encoding="utf-8"?>
<ds:datastoreItem xmlns:ds="http://schemas.openxmlformats.org/officeDocument/2006/customXml" ds:itemID="{E97C136A-B746-446A-A220-562A938E132B}">
  <ds:schemaRefs>
    <ds:schemaRef ds:uri="http://schemas.microsoft.com/office/2006/metadata/properties"/>
    <ds:schemaRef ds:uri="http://schemas.microsoft.com/office/infopath/2007/PartnerControls"/>
    <ds:schemaRef ds:uri="b3ab14d7-8c6b-4ead-a1c0-d66ed3ca7ebc"/>
    <ds:schemaRef ds:uri="d157de93-c867-45bd-ac05-9df8e9ac1669"/>
  </ds:schemaRefs>
</ds:datastoreItem>
</file>

<file path=customXml/itemProps2.xml><?xml version="1.0" encoding="utf-8"?>
<ds:datastoreItem xmlns:ds="http://schemas.openxmlformats.org/officeDocument/2006/customXml" ds:itemID="{E902CBC7-A1BC-4B27-B411-54B4735B3D2E}">
  <ds:schemaRefs>
    <ds:schemaRef ds:uri="http://schemas.microsoft.com/sharepoint/v3/contenttype/forms"/>
  </ds:schemaRefs>
</ds:datastoreItem>
</file>

<file path=customXml/itemProps3.xml><?xml version="1.0" encoding="utf-8"?>
<ds:datastoreItem xmlns:ds="http://schemas.openxmlformats.org/officeDocument/2006/customXml" ds:itemID="{904A6477-8F73-4EE9-A18A-F852AA6AB7B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157de93-c867-45bd-ac05-9df8e9ac1669"/>
    <ds:schemaRef ds:uri="b3ab14d7-8c6b-4ead-a1c0-d66ed3ca7eb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C23AEF63-2706-433B-8DCD-849CFB546541}">
  <ds:schemaRefs>
    <ds:schemaRef ds:uri="http://schemas.openxmlformats.org/officeDocument/2006/bibliography"/>
  </ds:schemaRefs>
</ds:datastoreItem>
</file>

<file path=docMetadata/LabelInfo.xml><?xml version="1.0" encoding="utf-8"?>
<clbl:labelList xmlns:clbl="http://schemas.microsoft.com/office/2020/mipLabelMetadata">
  <clbl:label id="{d823ee79-bdbf-4d11-a783-980929fd6733}" enabled="1" method="Standard" siteId="{4c60a66f-0a8d-446e-9ac0-836a00d84542}" contentBits="1" removed="0"/>
</clbl:labelList>
</file>

<file path=docProps/app.xml><?xml version="1.0" encoding="utf-8"?>
<Properties xmlns="http://schemas.openxmlformats.org/officeDocument/2006/extended-properties" xmlns:vt="http://schemas.openxmlformats.org/officeDocument/2006/docPropsVTypes">
  <Template>Normal.dotm</Template>
  <TotalTime>2</TotalTime>
  <Pages>2</Pages>
  <Words>298</Words>
  <Characters>1704</Characters>
  <Application>Microsoft Office Word</Application>
  <DocSecurity>0</DocSecurity>
  <Lines>14</Lines>
  <Paragraphs>3</Paragraphs>
  <ScaleCrop>false</ScaleCrop>
  <HeadingPairs>
    <vt:vector size="2" baseType="variant">
      <vt:variant>
        <vt:lpstr>Title</vt:lpstr>
      </vt:variant>
      <vt:variant>
        <vt:i4>1</vt:i4>
      </vt:variant>
    </vt:vector>
  </HeadingPairs>
  <TitlesOfParts>
    <vt:vector size="1" baseType="lpstr">
      <vt:lpstr/>
    </vt:vector>
  </TitlesOfParts>
  <Company/>
  <LinksUpToDate>false</LinksUpToDate>
  <CharactersWithSpaces>1999</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Kirsti Mijnhijmer</dc:creator>
  <cp:keywords/>
  <dc:description/>
  <cp:lastModifiedBy>Michela Schliesser Gaifami - Northern Periphery and Arctic Programme</cp:lastModifiedBy>
  <cp:revision>4</cp:revision>
  <cp:lastPrinted>2022-07-06T09:48:00Z</cp:lastPrinted>
  <dcterms:created xsi:type="dcterms:W3CDTF">2026-10-27T11:32:00Z</dcterms:created>
  <dcterms:modified xsi:type="dcterms:W3CDTF">2026-10-29T08:31:00Z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0x010100716A1E88838CB849B677834F78C18A3E</vt:lpwstr>
  </property>
  <property fmtid="{D5CDD505-2E9C-101B-9397-08002B2CF9AE}" pid="3" name="Order">
    <vt:r8>6200</vt:r8>
  </property>
  <property fmtid="{D5CDD505-2E9C-101B-9397-08002B2CF9AE}" pid="4" name="MediaServiceImageTags">
    <vt:lpwstr/>
  </property>
  <property fmtid="{D5CDD505-2E9C-101B-9397-08002B2CF9AE}" pid="5" name="ClassificationContentMarkingHeaderShapeIds">
    <vt:lpwstr>45cad5e3,3bbc6898,2bf5a7af</vt:lpwstr>
  </property>
  <property fmtid="{D5CDD505-2E9C-101B-9397-08002B2CF9AE}" pid="6" name="ClassificationContentMarkingHeaderFontProps">
    <vt:lpwstr>#000000,10,Aptos</vt:lpwstr>
  </property>
  <property fmtid="{D5CDD505-2E9C-101B-9397-08002B2CF9AE}" pid="7" name="ClassificationContentMarkingHeaderText">
    <vt:lpwstr>Luottamuksellinen - Confidential (3Y)</vt:lpwstr>
  </property>
</Properties>
</file>