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72" r:id="rId2"/>
    <p:sldId id="260" r:id="rId3"/>
    <p:sldId id="268" r:id="rId4"/>
    <p:sldId id="269" r:id="rId5"/>
    <p:sldId id="270" r:id="rId6"/>
    <p:sldId id="257" r:id="rId7"/>
    <p:sldId id="263" r:id="rId8"/>
    <p:sldId id="264" r:id="rId9"/>
    <p:sldId id="262" r:id="rId10"/>
    <p:sldId id="266" r:id="rId11"/>
    <p:sldId id="267" r:id="rId12"/>
    <p:sldId id="271" r:id="rId13"/>
    <p:sldId id="261" r:id="rId14"/>
    <p:sldId id="265" r:id="rId15"/>
    <p:sldId id="259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DAE"/>
    <a:srgbClr val="003399"/>
    <a:srgbClr val="B0C84F"/>
    <a:srgbClr val="B0C84C"/>
    <a:srgbClr val="0A4F9E"/>
    <a:srgbClr val="78C7BE"/>
    <a:srgbClr val="051272"/>
    <a:srgbClr val="AEC748"/>
    <a:srgbClr val="7681DD"/>
    <a:srgbClr val="BAD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8"/>
    <p:restoredTop sz="96327"/>
  </p:normalViewPr>
  <p:slideViewPr>
    <p:cSldViewPr snapToGrid="0">
      <p:cViewPr varScale="1">
        <p:scale>
          <a:sx n="62" d="100"/>
          <a:sy n="62" d="100"/>
        </p:scale>
        <p:origin x="6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LIGHT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"/>
          <p:cNvSpPr/>
          <p:nvPr/>
        </p:nvSpPr>
        <p:spPr>
          <a:xfrm>
            <a:off x="0" y="0"/>
            <a:ext cx="24384000" cy="1376248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AE6FF"/>
              </a:gs>
            </a:gsLst>
            <a:lin ang="180047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pic>
        <p:nvPicPr>
          <p:cNvPr id="36" name="NPA bird white gradient.pdf" descr="NPA bird white gradien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 dirty="0"/>
          </a:p>
        </p:txBody>
      </p:sp>
      <p:sp>
        <p:nvSpPr>
          <p:cNvPr id="3" name="Presentationstitel">
            <a:extLst>
              <a:ext uri="{FF2B5EF4-FFF2-40B4-BE49-F238E27FC236}">
                <a16:creationId xmlns:a16="http://schemas.microsoft.com/office/drawing/2014/main" id="{CCBE274A-33FC-5A2E-872C-F439E3110BE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06496" y="1482791"/>
            <a:ext cx="19942378" cy="46482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r>
              <a:rPr dirty="0" err="1"/>
              <a:t>Presentations­titel</a:t>
            </a:r>
            <a:endParaRPr dirty="0"/>
          </a:p>
        </p:txBody>
      </p:sp>
      <p:sp>
        <p:nvSpPr>
          <p:cNvPr id="4" name="Brödtext nivå ett…">
            <a:extLst>
              <a:ext uri="{FF2B5EF4-FFF2-40B4-BE49-F238E27FC236}">
                <a16:creationId xmlns:a16="http://schemas.microsoft.com/office/drawing/2014/main" id="{9F2F492F-BEFA-5A9A-D1FE-5653B3D4F3C7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6663465"/>
            <a:ext cx="19942371" cy="1905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dirty="0" err="1"/>
              <a:t>Presentations­undertitel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36C220-EBB1-7C5F-76D7-10DE1F218E53}"/>
              </a:ext>
            </a:extLst>
          </p:cNvPr>
          <p:cNvGrpSpPr/>
          <p:nvPr userDrawn="1"/>
        </p:nvGrpSpPr>
        <p:grpSpPr>
          <a:xfrm>
            <a:off x="667849" y="11786885"/>
            <a:ext cx="11543871" cy="1668714"/>
            <a:chOff x="667849" y="11786885"/>
            <a:chExt cx="11543871" cy="1668714"/>
          </a:xfrm>
        </p:grpSpPr>
        <p:pic>
          <p:nvPicPr>
            <p:cNvPr id="5" name="Picture 4" descr="A blue flag with yellow stars&#10;&#10;Description automatically generated">
              <a:extLst>
                <a:ext uri="{FF2B5EF4-FFF2-40B4-BE49-F238E27FC236}">
                  <a16:creationId xmlns:a16="http://schemas.microsoft.com/office/drawing/2014/main" id="{42BE7F64-65AB-BFB8-7BFA-F4E049F395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49" y="11799248"/>
              <a:ext cx="7010602" cy="165635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BD8D87D-82D1-B9BF-A116-511E4D48CD4E}"/>
                </a:ext>
              </a:extLst>
            </p:cNvPr>
            <p:cNvSpPr txBox="1"/>
            <p:nvPr userDrawn="1"/>
          </p:nvSpPr>
          <p:spPr>
            <a:xfrm>
              <a:off x="7789148" y="11847722"/>
              <a:ext cx="4422572" cy="779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DK" sz="4400" b="1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Helvetica Neue"/>
                </a:rPr>
                <a:t>Acronym</a:t>
              </a:r>
              <a:endParaRPr kumimoji="0" lang="en-DK" sz="24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C5CB2C7-C2F7-9759-F5D3-97B42AC6311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96150" y="11786885"/>
              <a:ext cx="0" cy="1289123"/>
            </a:xfrm>
            <a:prstGeom prst="line">
              <a:avLst/>
            </a:prstGeom>
            <a:noFill/>
            <a:ln w="25400" cap="flat">
              <a:solidFill>
                <a:srgbClr val="003399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235255262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onger text slide LIGHT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"/>
          <p:cNvSpPr/>
          <p:nvPr userDrawn="1"/>
        </p:nvSpPr>
        <p:spPr>
          <a:xfrm>
            <a:off x="0" y="-3541"/>
            <a:ext cx="24384000" cy="1371954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AE6FF"/>
              </a:gs>
            </a:gsLst>
            <a:lin ang="180047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pic>
        <p:nvPicPr>
          <p:cNvPr id="36" name="NPA bird white gradient.pdf" descr="NPA bird white gradien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 dirty="0"/>
          </a:p>
        </p:txBody>
      </p:sp>
      <p:sp>
        <p:nvSpPr>
          <p:cNvPr id="7" name="Dagordning, titel">
            <a:extLst>
              <a:ext uri="{FF2B5EF4-FFF2-40B4-BE49-F238E27FC236}">
                <a16:creationId xmlns:a16="http://schemas.microsoft.com/office/drawing/2014/main" id="{1ACBB9F4-09B5-7170-3360-F80C208C836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28800" y="838764"/>
            <a:ext cx="16743462" cy="19717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500" spc="-170">
                <a:solidFill>
                  <a:srgbClr val="051272"/>
                </a:solidFill>
              </a:defRPr>
            </a:lvl1pPr>
          </a:lstStyle>
          <a:p>
            <a:r>
              <a:rPr lang="sv-SE" dirty="0"/>
              <a:t>Titel</a:t>
            </a:r>
            <a:endParaRPr dirty="0"/>
          </a:p>
        </p:txBody>
      </p:sp>
      <p:sp>
        <p:nvSpPr>
          <p:cNvPr id="8" name="Dagordning, undertitel">
            <a:extLst>
              <a:ext uri="{FF2B5EF4-FFF2-40B4-BE49-F238E27FC236}">
                <a16:creationId xmlns:a16="http://schemas.microsoft.com/office/drawing/2014/main" id="{86894E3D-C7AE-1F04-D611-816D5FAF7692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892300" y="3211267"/>
            <a:ext cx="16743462" cy="801791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 sz="5000">
                <a:solidFill>
                  <a:srgbClr val="166DAE"/>
                </a:solidFill>
              </a:defRPr>
            </a:lvl1pPr>
          </a:lstStyle>
          <a:p>
            <a:r>
              <a:rPr lang="sv-SE" dirty="0"/>
              <a:t>U</a:t>
            </a:r>
            <a:r>
              <a:rPr dirty="0" err="1"/>
              <a:t>ndertitel</a:t>
            </a:r>
            <a:endParaRPr dirty="0"/>
          </a:p>
        </p:txBody>
      </p:sp>
      <p:sp>
        <p:nvSpPr>
          <p:cNvPr id="9" name="Brödtext nivå ett…">
            <a:extLst>
              <a:ext uri="{FF2B5EF4-FFF2-40B4-BE49-F238E27FC236}">
                <a16:creationId xmlns:a16="http://schemas.microsoft.com/office/drawing/2014/main" id="{1A11A407-1D4C-6AFB-4797-10B4C6F8C551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892300" y="4449650"/>
            <a:ext cx="16743462" cy="65046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800"/>
              </a:spcBef>
              <a:defRPr sz="2800" b="0" i="0" spc="-42">
                <a:solidFill>
                  <a:srgbClr val="0512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2pPr>
            <a:lvl3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3pPr>
            <a:lvl4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4pPr>
            <a:lvl5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5pPr>
          </a:lstStyle>
          <a:p>
            <a:r>
              <a:rPr lang="sv-SE" dirty="0"/>
              <a:t>Text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1D4FBA-12B8-8968-DE91-12EBEFFE0ED6}"/>
              </a:ext>
            </a:extLst>
          </p:cNvPr>
          <p:cNvGrpSpPr/>
          <p:nvPr userDrawn="1"/>
        </p:nvGrpSpPr>
        <p:grpSpPr>
          <a:xfrm>
            <a:off x="667849" y="11786885"/>
            <a:ext cx="11543871" cy="1668714"/>
            <a:chOff x="667849" y="11786885"/>
            <a:chExt cx="11543871" cy="1668714"/>
          </a:xfrm>
        </p:grpSpPr>
        <p:pic>
          <p:nvPicPr>
            <p:cNvPr id="6" name="Picture 5" descr="A blue flag with yellow stars&#10;&#10;Description automatically generated">
              <a:extLst>
                <a:ext uri="{FF2B5EF4-FFF2-40B4-BE49-F238E27FC236}">
                  <a16:creationId xmlns:a16="http://schemas.microsoft.com/office/drawing/2014/main" id="{D862C5E0-1F8D-5DF9-87AE-19BFA3EB8D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49" y="11799248"/>
              <a:ext cx="7010602" cy="165635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7BBCA4-1944-A5BE-91C3-DA1C0BAC0C08}"/>
                </a:ext>
              </a:extLst>
            </p:cNvPr>
            <p:cNvSpPr txBox="1"/>
            <p:nvPr userDrawn="1"/>
          </p:nvSpPr>
          <p:spPr>
            <a:xfrm>
              <a:off x="7789148" y="11847722"/>
              <a:ext cx="4422572" cy="779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DK" sz="4400" b="1" i="0" u="none" strike="noStrike" cap="none" spc="0" normalizeH="0" baseline="0" dirty="0">
                  <a:ln>
                    <a:noFill/>
                  </a:ln>
                  <a:solidFill>
                    <a:srgbClr val="166DAE"/>
                  </a:solidFill>
                  <a:effectLst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Helvetica Neue"/>
                </a:rPr>
                <a:t>Acronym</a:t>
              </a:r>
              <a:endParaRPr kumimoji="0" lang="en-DK" sz="2400" b="1" i="0" u="none" strike="noStrike" cap="none" spc="0" normalizeH="0" baseline="0" dirty="0">
                <a:ln>
                  <a:noFill/>
                </a:ln>
                <a:solidFill>
                  <a:srgbClr val="166DAE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D417851-44C3-7F5F-08A9-95DB8234A20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96150" y="11786885"/>
              <a:ext cx="0" cy="1289123"/>
            </a:xfrm>
            <a:prstGeom prst="line">
              <a:avLst/>
            </a:prstGeom>
            <a:noFill/>
            <a:ln w="25400" cap="flat">
              <a:solidFill>
                <a:srgbClr val="003399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9786742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hit photo 1 LIGHT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"/>
          <p:cNvSpPr/>
          <p:nvPr userDrawn="1"/>
        </p:nvSpPr>
        <p:spPr>
          <a:xfrm>
            <a:off x="0" y="-3541"/>
            <a:ext cx="24384000" cy="1371954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AE6FF"/>
              </a:gs>
            </a:gsLst>
            <a:lin ang="180047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pic>
        <p:nvPicPr>
          <p:cNvPr id="11" name="Picture 10" descr="A group of people hiking up a snowy mountain&#10;&#10;Description automatically generated">
            <a:extLst>
              <a:ext uri="{FF2B5EF4-FFF2-40B4-BE49-F238E27FC236}">
                <a16:creationId xmlns:a16="http://schemas.microsoft.com/office/drawing/2014/main" id="{EC45EC06-BDC4-E79B-26AE-F800DCA8D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98"/>
          <a:stretch/>
        </p:blipFill>
        <p:spPr>
          <a:xfrm>
            <a:off x="13328542" y="-3542"/>
            <a:ext cx="11055458" cy="13819323"/>
          </a:xfrm>
          <a:prstGeom prst="rect">
            <a:avLst/>
          </a:prstGeom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 dirty="0"/>
          </a:p>
        </p:txBody>
      </p:sp>
      <p:sp>
        <p:nvSpPr>
          <p:cNvPr id="4" name="Dagordning, undertitel">
            <a:extLst>
              <a:ext uri="{FF2B5EF4-FFF2-40B4-BE49-F238E27FC236}">
                <a16:creationId xmlns:a16="http://schemas.microsoft.com/office/drawing/2014/main" id="{16A4B766-5B57-FE16-AA84-37267D532308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584702" y="2316967"/>
            <a:ext cx="10937802" cy="1265278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 sz="5000">
                <a:solidFill>
                  <a:srgbClr val="78C7BE"/>
                </a:solidFill>
              </a:defRPr>
            </a:lvl1pPr>
          </a:lstStyle>
          <a:p>
            <a:r>
              <a:rPr dirty="0" err="1"/>
              <a:t>Dagordning</a:t>
            </a:r>
            <a:r>
              <a:rPr dirty="0"/>
              <a:t>, </a:t>
            </a:r>
            <a:r>
              <a:rPr dirty="0" err="1"/>
              <a:t>undertitel</a:t>
            </a:r>
            <a:endParaRPr dirty="0"/>
          </a:p>
        </p:txBody>
      </p:sp>
      <p:sp>
        <p:nvSpPr>
          <p:cNvPr id="5" name="Brödtext nivå ett…">
            <a:extLst>
              <a:ext uri="{FF2B5EF4-FFF2-40B4-BE49-F238E27FC236}">
                <a16:creationId xmlns:a16="http://schemas.microsoft.com/office/drawing/2014/main" id="{28E5CD78-1ED8-37A2-6E18-3E419CF88CF9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584703" y="3705466"/>
            <a:ext cx="10937802" cy="6307183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1pPr>
            <a:lvl2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2pPr>
            <a:lvl3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3pPr>
            <a:lvl4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4pPr>
            <a:lvl5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5pPr>
          </a:lstStyle>
          <a:p>
            <a:r>
              <a:rPr lang="sv-SE" dirty="0"/>
              <a:t>Text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9" name="Loop midblue.pdf" descr="Loop midblue.pdf">
            <a:extLst>
              <a:ext uri="{FF2B5EF4-FFF2-40B4-BE49-F238E27FC236}">
                <a16:creationId xmlns:a16="http://schemas.microsoft.com/office/drawing/2014/main" id="{9836DCA5-32BB-B388-66DE-0DAEE1A2F1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65200">
            <a:off x="8055698" y="-7037473"/>
            <a:ext cx="16421270" cy="10414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NPA bird white gradient.pdf" descr="NPA bird white gradient.pdf">
            <a:extLst>
              <a:ext uri="{FF2B5EF4-FFF2-40B4-BE49-F238E27FC236}">
                <a16:creationId xmlns:a16="http://schemas.microsoft.com/office/drawing/2014/main" id="{71E2D9AE-5E82-141E-85CC-676849EC36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23EEC77-9717-E39C-6489-E90629DFF5D5}"/>
              </a:ext>
            </a:extLst>
          </p:cNvPr>
          <p:cNvGrpSpPr/>
          <p:nvPr userDrawn="1"/>
        </p:nvGrpSpPr>
        <p:grpSpPr>
          <a:xfrm>
            <a:off x="667849" y="11786885"/>
            <a:ext cx="11543871" cy="1668714"/>
            <a:chOff x="667849" y="11786885"/>
            <a:chExt cx="11543871" cy="1668714"/>
          </a:xfrm>
        </p:grpSpPr>
        <p:pic>
          <p:nvPicPr>
            <p:cNvPr id="6" name="Picture 5" descr="A blue flag with yellow stars&#10;&#10;Description automatically generated">
              <a:extLst>
                <a:ext uri="{FF2B5EF4-FFF2-40B4-BE49-F238E27FC236}">
                  <a16:creationId xmlns:a16="http://schemas.microsoft.com/office/drawing/2014/main" id="{0940EC15-99F1-8495-FA49-6B4AE48A8A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49" y="11799248"/>
              <a:ext cx="7010602" cy="165635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B23553-934F-7422-B224-150BC6F8EBCF}"/>
                </a:ext>
              </a:extLst>
            </p:cNvPr>
            <p:cNvSpPr txBox="1"/>
            <p:nvPr userDrawn="1"/>
          </p:nvSpPr>
          <p:spPr>
            <a:xfrm>
              <a:off x="7789148" y="11847722"/>
              <a:ext cx="4422572" cy="779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DK" sz="4400" b="1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Helvetica Neue"/>
                </a:rPr>
                <a:t>Acronym</a:t>
              </a:r>
              <a:endParaRPr kumimoji="0" lang="en-DK" sz="24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F5FD36E-DE78-3AE5-5040-4B81EDF8D2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96150" y="11786885"/>
              <a:ext cx="0" cy="1289123"/>
            </a:xfrm>
            <a:prstGeom prst="line">
              <a:avLst/>
            </a:prstGeom>
            <a:noFill/>
            <a:ln w="25400" cap="flat">
              <a:solidFill>
                <a:srgbClr val="003399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259553630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whit photo 1 LIGHT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"/>
          <p:cNvSpPr/>
          <p:nvPr userDrawn="1"/>
        </p:nvSpPr>
        <p:spPr>
          <a:xfrm>
            <a:off x="0" y="-3541"/>
            <a:ext cx="24384000" cy="1371954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AE6FF"/>
              </a:gs>
            </a:gsLst>
            <a:lin ang="180047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pic>
        <p:nvPicPr>
          <p:cNvPr id="3" name="Picture 2" descr="A picture containing mountain, outdoor&#10;&#10;Description automatically generated">
            <a:extLst>
              <a:ext uri="{FF2B5EF4-FFF2-40B4-BE49-F238E27FC236}">
                <a16:creationId xmlns:a16="http://schemas.microsoft.com/office/drawing/2014/main" id="{3B8560DE-A2E7-1B78-2BC8-1871BA4493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7" r="-727"/>
          <a:stretch/>
        </p:blipFill>
        <p:spPr>
          <a:xfrm>
            <a:off x="13557896" y="-3541"/>
            <a:ext cx="10975632" cy="13719540"/>
          </a:xfrm>
          <a:prstGeom prst="rect">
            <a:avLst/>
          </a:prstGeom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 dirty="0"/>
          </a:p>
        </p:txBody>
      </p:sp>
      <p:sp>
        <p:nvSpPr>
          <p:cNvPr id="4" name="Dagordning, undertitel">
            <a:extLst>
              <a:ext uri="{FF2B5EF4-FFF2-40B4-BE49-F238E27FC236}">
                <a16:creationId xmlns:a16="http://schemas.microsoft.com/office/drawing/2014/main" id="{16A4B766-5B57-FE16-AA84-37267D532308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584702" y="2316967"/>
            <a:ext cx="10937802" cy="1265278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 sz="5000">
                <a:solidFill>
                  <a:srgbClr val="B0C84C"/>
                </a:solidFill>
              </a:defRPr>
            </a:lvl1pPr>
          </a:lstStyle>
          <a:p>
            <a:r>
              <a:rPr dirty="0" err="1"/>
              <a:t>Dagordning</a:t>
            </a:r>
            <a:r>
              <a:rPr dirty="0"/>
              <a:t>, </a:t>
            </a:r>
            <a:r>
              <a:rPr dirty="0" err="1"/>
              <a:t>undertitel</a:t>
            </a:r>
            <a:endParaRPr dirty="0"/>
          </a:p>
        </p:txBody>
      </p:sp>
      <p:sp>
        <p:nvSpPr>
          <p:cNvPr id="5" name="Brödtext nivå ett…">
            <a:extLst>
              <a:ext uri="{FF2B5EF4-FFF2-40B4-BE49-F238E27FC236}">
                <a16:creationId xmlns:a16="http://schemas.microsoft.com/office/drawing/2014/main" id="{28E5CD78-1ED8-37A2-6E18-3E419CF88CF9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584703" y="3705466"/>
            <a:ext cx="10937802" cy="6307183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1pPr>
            <a:lvl2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2pPr>
            <a:lvl3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3pPr>
            <a:lvl4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4pPr>
            <a:lvl5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5pPr>
          </a:lstStyle>
          <a:p>
            <a:r>
              <a:rPr lang="sv-SE" dirty="0"/>
              <a:t>Text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2" name="NPA bird white gradient.pdf" descr="NPA bird white gradient.pdf">
            <a:extLst>
              <a:ext uri="{FF2B5EF4-FFF2-40B4-BE49-F238E27FC236}">
                <a16:creationId xmlns:a16="http://schemas.microsoft.com/office/drawing/2014/main" id="{2C21F9D6-444A-9249-8E6C-9E89058C05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Bildobjekt 29" descr="Icon&#10;&#10;Description automatically generated with medium confidence">
            <a:extLst>
              <a:ext uri="{FF2B5EF4-FFF2-40B4-BE49-F238E27FC236}">
                <a16:creationId xmlns:a16="http://schemas.microsoft.com/office/drawing/2014/main" id="{06EFA6D3-81DA-6980-5C6F-03FD436DD0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9545042">
            <a:off x="12780590" y="-4560981"/>
            <a:ext cx="9471660" cy="100790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E5B162E-23C3-5F2E-80E0-C6DD0B912488}"/>
              </a:ext>
            </a:extLst>
          </p:cNvPr>
          <p:cNvGrpSpPr/>
          <p:nvPr userDrawn="1"/>
        </p:nvGrpSpPr>
        <p:grpSpPr>
          <a:xfrm>
            <a:off x="667849" y="11786885"/>
            <a:ext cx="11543871" cy="1668714"/>
            <a:chOff x="667849" y="11786885"/>
            <a:chExt cx="11543871" cy="1668714"/>
          </a:xfrm>
        </p:grpSpPr>
        <p:pic>
          <p:nvPicPr>
            <p:cNvPr id="7" name="Picture 6" descr="A blue flag with yellow stars&#10;&#10;Description automatically generated">
              <a:extLst>
                <a:ext uri="{FF2B5EF4-FFF2-40B4-BE49-F238E27FC236}">
                  <a16:creationId xmlns:a16="http://schemas.microsoft.com/office/drawing/2014/main" id="{F6A85F6A-FF4D-F542-EA9E-2DECB461F0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49" y="11799248"/>
              <a:ext cx="7010602" cy="165635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3707A3-9D98-FD56-8FB5-BCE974474ED6}"/>
                </a:ext>
              </a:extLst>
            </p:cNvPr>
            <p:cNvSpPr txBox="1"/>
            <p:nvPr userDrawn="1"/>
          </p:nvSpPr>
          <p:spPr>
            <a:xfrm>
              <a:off x="7789148" y="11847722"/>
              <a:ext cx="4422572" cy="779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DK" sz="4400" b="1" i="0" u="none" strike="noStrike" cap="none" spc="0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Helvetica Neue"/>
                </a:rPr>
                <a:t>Acronym</a:t>
              </a:r>
              <a:endParaRPr kumimoji="0" lang="en-DK" sz="24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21DDF0-6319-1270-6531-FEA9C8121D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96150" y="11786885"/>
              <a:ext cx="0" cy="1289123"/>
            </a:xfrm>
            <a:prstGeom prst="line">
              <a:avLst/>
            </a:prstGeom>
            <a:noFill/>
            <a:ln w="25400" cap="flat">
              <a:solidFill>
                <a:srgbClr val="003399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421704103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lide whit photo 1 LIGHT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"/>
          <p:cNvSpPr/>
          <p:nvPr userDrawn="1"/>
        </p:nvSpPr>
        <p:spPr>
          <a:xfrm>
            <a:off x="0" y="-3541"/>
            <a:ext cx="24384000" cy="1371954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AE6FF"/>
              </a:gs>
            </a:gsLst>
            <a:lin ang="180047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pic>
        <p:nvPicPr>
          <p:cNvPr id="11" name="Picture 10" descr="A group of people hiking up a snowy mountain&#10;&#10;Description automatically generated">
            <a:extLst>
              <a:ext uri="{FF2B5EF4-FFF2-40B4-BE49-F238E27FC236}">
                <a16:creationId xmlns:a16="http://schemas.microsoft.com/office/drawing/2014/main" id="{EC45EC06-BDC4-E79B-26AE-F800DCA8D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98"/>
          <a:stretch/>
        </p:blipFill>
        <p:spPr>
          <a:xfrm>
            <a:off x="13328542" y="-3542"/>
            <a:ext cx="11055458" cy="13819323"/>
          </a:xfrm>
          <a:prstGeom prst="rect">
            <a:avLst/>
          </a:prstGeom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 dirty="0"/>
          </a:p>
        </p:txBody>
      </p:sp>
      <p:sp>
        <p:nvSpPr>
          <p:cNvPr id="4" name="Dagordning, undertitel">
            <a:extLst>
              <a:ext uri="{FF2B5EF4-FFF2-40B4-BE49-F238E27FC236}">
                <a16:creationId xmlns:a16="http://schemas.microsoft.com/office/drawing/2014/main" id="{16A4B766-5B57-FE16-AA84-37267D532308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584702" y="2316967"/>
            <a:ext cx="10937802" cy="1265278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 sz="5000">
                <a:solidFill>
                  <a:srgbClr val="166DAE"/>
                </a:solidFill>
              </a:defRPr>
            </a:lvl1pPr>
          </a:lstStyle>
          <a:p>
            <a:r>
              <a:rPr dirty="0" err="1"/>
              <a:t>Dagordning</a:t>
            </a:r>
            <a:r>
              <a:rPr dirty="0"/>
              <a:t>, </a:t>
            </a:r>
            <a:r>
              <a:rPr dirty="0" err="1"/>
              <a:t>undertitel</a:t>
            </a:r>
            <a:endParaRPr dirty="0"/>
          </a:p>
        </p:txBody>
      </p:sp>
      <p:sp>
        <p:nvSpPr>
          <p:cNvPr id="5" name="Brödtext nivå ett…">
            <a:extLst>
              <a:ext uri="{FF2B5EF4-FFF2-40B4-BE49-F238E27FC236}">
                <a16:creationId xmlns:a16="http://schemas.microsoft.com/office/drawing/2014/main" id="{28E5CD78-1ED8-37A2-6E18-3E419CF88CF9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584703" y="3705466"/>
            <a:ext cx="10937802" cy="6307183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1pPr>
            <a:lvl2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2pPr>
            <a:lvl3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3pPr>
            <a:lvl4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4pPr>
            <a:lvl5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5pPr>
          </a:lstStyle>
          <a:p>
            <a:r>
              <a:rPr lang="sv-SE" dirty="0"/>
              <a:t>Text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2" name="NPA bird white gradient.pdf" descr="NPA bird white gradient.pdf">
            <a:extLst>
              <a:ext uri="{FF2B5EF4-FFF2-40B4-BE49-F238E27FC236}">
                <a16:creationId xmlns:a16="http://schemas.microsoft.com/office/drawing/2014/main" id="{71E2D9AE-5E82-141E-85CC-676849EC36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Bildobjekt 1" descr="Icon&#10;&#10;Description automatically generated">
            <a:extLst>
              <a:ext uri="{FF2B5EF4-FFF2-40B4-BE49-F238E27FC236}">
                <a16:creationId xmlns:a16="http://schemas.microsoft.com/office/drawing/2014/main" id="{AA8EFA6C-2FAA-2649-8FE2-27B9B9683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581234">
            <a:off x="10665783" y="-5212379"/>
            <a:ext cx="11201100" cy="10218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0191EFF-4F1F-2675-3FB3-ECC9FFF26C7A}"/>
              </a:ext>
            </a:extLst>
          </p:cNvPr>
          <p:cNvGrpSpPr/>
          <p:nvPr userDrawn="1"/>
        </p:nvGrpSpPr>
        <p:grpSpPr>
          <a:xfrm>
            <a:off x="667849" y="11786885"/>
            <a:ext cx="11543871" cy="1668714"/>
            <a:chOff x="667849" y="11786885"/>
            <a:chExt cx="11543871" cy="1668714"/>
          </a:xfrm>
        </p:grpSpPr>
        <p:pic>
          <p:nvPicPr>
            <p:cNvPr id="7" name="Picture 6" descr="A blue flag with yellow stars&#10;&#10;Description automatically generated">
              <a:extLst>
                <a:ext uri="{FF2B5EF4-FFF2-40B4-BE49-F238E27FC236}">
                  <a16:creationId xmlns:a16="http://schemas.microsoft.com/office/drawing/2014/main" id="{6735BE63-E4A6-02DE-D189-89F91F52CD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49" y="11799248"/>
              <a:ext cx="7010602" cy="165635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1E2887-4DD8-339F-D19C-3D286447D7CA}"/>
                </a:ext>
              </a:extLst>
            </p:cNvPr>
            <p:cNvSpPr txBox="1"/>
            <p:nvPr userDrawn="1"/>
          </p:nvSpPr>
          <p:spPr>
            <a:xfrm>
              <a:off x="7789148" y="11847722"/>
              <a:ext cx="4422572" cy="779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DK" sz="4400" b="1" i="0" u="none" strike="noStrike" cap="none" spc="0" normalizeH="0" baseline="0" dirty="0">
                  <a:ln>
                    <a:noFill/>
                  </a:ln>
                  <a:solidFill>
                    <a:srgbClr val="166DAE"/>
                  </a:solidFill>
                  <a:effectLst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Helvetica Neue"/>
                </a:rPr>
                <a:t>Acronym</a:t>
              </a:r>
              <a:endParaRPr kumimoji="0" lang="en-DK" sz="2400" b="1" i="0" u="none" strike="noStrike" cap="none" spc="0" normalizeH="0" baseline="0" dirty="0">
                <a:ln>
                  <a:noFill/>
                </a:ln>
                <a:solidFill>
                  <a:srgbClr val="166DAE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E746299-C223-F73B-7AA7-7887CD7A9FB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96150" y="11786885"/>
              <a:ext cx="0" cy="1289123"/>
            </a:xfrm>
            <a:prstGeom prst="line">
              <a:avLst/>
            </a:prstGeom>
            <a:noFill/>
            <a:ln w="25400" cap="flat">
              <a:solidFill>
                <a:srgbClr val="003399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100346228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PHOTO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ky, outdoor, outdoor object&#10;&#10;Description automatically generated">
            <a:extLst>
              <a:ext uri="{FF2B5EF4-FFF2-40B4-BE49-F238E27FC236}">
                <a16:creationId xmlns:a16="http://schemas.microsoft.com/office/drawing/2014/main" id="{C4C2F9D7-8A38-7B60-48A8-CBBE71B9D7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9436"/>
            <a:ext cx="27235973" cy="15320235"/>
          </a:xfrm>
          <a:prstGeom prst="rect">
            <a:avLst/>
          </a:prstGeom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 dirty="0"/>
          </a:p>
        </p:txBody>
      </p:sp>
      <p:pic>
        <p:nvPicPr>
          <p:cNvPr id="7" name="Interreg Logo Northern Periphery and Arctic RGB Color neg.png" descr="Interreg Logo Northern Periphery and Arctic RGB Color neg.png">
            <a:extLst>
              <a:ext uri="{FF2B5EF4-FFF2-40B4-BE49-F238E27FC236}">
                <a16:creationId xmlns:a16="http://schemas.microsoft.com/office/drawing/2014/main" id="{CE82E908-F453-0FA4-9A96-B79811E7ED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83" y="11493632"/>
            <a:ext cx="6461012" cy="194882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Presentationstitel">
            <a:extLst>
              <a:ext uri="{FF2B5EF4-FFF2-40B4-BE49-F238E27FC236}">
                <a16:creationId xmlns:a16="http://schemas.microsoft.com/office/drawing/2014/main" id="{6D85DFA0-5EE2-612F-896A-D0922C124BD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06496" y="199256"/>
            <a:ext cx="19942378" cy="46482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you!</a:t>
            </a:r>
            <a:endParaRPr dirty="0"/>
          </a:p>
        </p:txBody>
      </p:sp>
      <p:sp>
        <p:nvSpPr>
          <p:cNvPr id="13" name="Brödtext nivå ett…">
            <a:extLst>
              <a:ext uri="{FF2B5EF4-FFF2-40B4-BE49-F238E27FC236}">
                <a16:creationId xmlns:a16="http://schemas.microsoft.com/office/drawing/2014/main" id="{3BC250BF-E8C2-04E1-8E0A-1CB1D31473B7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5379930"/>
            <a:ext cx="19942371" cy="1905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www.acronym.interreg-npa.eu</a:t>
            </a:r>
            <a:endParaRPr dirty="0"/>
          </a:p>
        </p:txBody>
      </p:sp>
      <p:pic>
        <p:nvPicPr>
          <p:cNvPr id="2" name="NPA bird white gradient.pdf" descr="NPA bird white gradient.pdf">
            <a:extLst>
              <a:ext uri="{FF2B5EF4-FFF2-40B4-BE49-F238E27FC236}">
                <a16:creationId xmlns:a16="http://schemas.microsoft.com/office/drawing/2014/main" id="{086F58B9-3546-E248-72B6-0DD7B7D861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7506057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 LIGHT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"/>
          <p:cNvSpPr/>
          <p:nvPr/>
        </p:nvSpPr>
        <p:spPr>
          <a:xfrm>
            <a:off x="0" y="0"/>
            <a:ext cx="24384000" cy="1376248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AE6FF"/>
              </a:gs>
            </a:gsLst>
            <a:lin ang="180047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pic>
        <p:nvPicPr>
          <p:cNvPr id="36" name="NPA bird white gradient.pdf" descr="NPA bird white gradien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 dirty="0"/>
          </a:p>
        </p:txBody>
      </p:sp>
      <p:sp>
        <p:nvSpPr>
          <p:cNvPr id="3" name="Presentationstitel">
            <a:extLst>
              <a:ext uri="{FF2B5EF4-FFF2-40B4-BE49-F238E27FC236}">
                <a16:creationId xmlns:a16="http://schemas.microsoft.com/office/drawing/2014/main" id="{CCBE274A-33FC-5A2E-872C-F439E3110BE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06496" y="1482791"/>
            <a:ext cx="19942378" cy="46482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r>
              <a:rPr dirty="0" err="1"/>
              <a:t>Presentations­titel</a:t>
            </a:r>
            <a:endParaRPr dirty="0"/>
          </a:p>
        </p:txBody>
      </p:sp>
      <p:sp>
        <p:nvSpPr>
          <p:cNvPr id="4" name="Brödtext nivå ett…">
            <a:extLst>
              <a:ext uri="{FF2B5EF4-FFF2-40B4-BE49-F238E27FC236}">
                <a16:creationId xmlns:a16="http://schemas.microsoft.com/office/drawing/2014/main" id="{9F2F492F-BEFA-5A9A-D1FE-5653B3D4F3C7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6663465"/>
            <a:ext cx="19942371" cy="1905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0C84F"/>
                </a:solidFill>
              </a:defRPr>
            </a:lvl1pPr>
          </a:lstStyle>
          <a:p>
            <a:r>
              <a:rPr dirty="0" err="1"/>
              <a:t>Presentations­undertitel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9C5AE5-B198-2F0A-74C0-352D388313A1}"/>
              </a:ext>
            </a:extLst>
          </p:cNvPr>
          <p:cNvGrpSpPr/>
          <p:nvPr userDrawn="1"/>
        </p:nvGrpSpPr>
        <p:grpSpPr>
          <a:xfrm>
            <a:off x="667849" y="11786885"/>
            <a:ext cx="11543871" cy="1668714"/>
            <a:chOff x="667849" y="11786885"/>
            <a:chExt cx="11543871" cy="1668714"/>
          </a:xfrm>
        </p:grpSpPr>
        <p:pic>
          <p:nvPicPr>
            <p:cNvPr id="5" name="Picture 4" descr="A blue flag with yellow stars&#10;&#10;Description automatically generated">
              <a:extLst>
                <a:ext uri="{FF2B5EF4-FFF2-40B4-BE49-F238E27FC236}">
                  <a16:creationId xmlns:a16="http://schemas.microsoft.com/office/drawing/2014/main" id="{0020E8A7-9D59-B74A-485B-1A7A7BEE96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49" y="11799248"/>
              <a:ext cx="7010602" cy="165635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ED7D718-6F3B-5BE9-2A42-53998D0FFB89}"/>
                </a:ext>
              </a:extLst>
            </p:cNvPr>
            <p:cNvSpPr txBox="1"/>
            <p:nvPr userDrawn="1"/>
          </p:nvSpPr>
          <p:spPr>
            <a:xfrm>
              <a:off x="7789148" y="11847722"/>
              <a:ext cx="4422572" cy="779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DK" sz="4400" b="1" i="0" u="none" strike="noStrike" cap="none" spc="0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Helvetica Neue"/>
                </a:rPr>
                <a:t>Acronym</a:t>
              </a:r>
              <a:endParaRPr kumimoji="0" lang="en-DK" sz="24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89CF8ED-EA6A-EA20-D2D5-B8AF179292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96150" y="11786885"/>
              <a:ext cx="0" cy="1289123"/>
            </a:xfrm>
            <a:prstGeom prst="line">
              <a:avLst/>
            </a:prstGeom>
            <a:noFill/>
            <a:ln w="25400" cap="flat">
              <a:solidFill>
                <a:srgbClr val="003399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325336059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LIGHT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"/>
          <p:cNvSpPr/>
          <p:nvPr/>
        </p:nvSpPr>
        <p:spPr>
          <a:xfrm>
            <a:off x="0" y="0"/>
            <a:ext cx="24384000" cy="1376248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AE6FF"/>
              </a:gs>
            </a:gsLst>
            <a:lin ang="180047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pic>
        <p:nvPicPr>
          <p:cNvPr id="36" name="NPA bird white gradient.pdf" descr="NPA bird white gradien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 dirty="0"/>
          </a:p>
        </p:txBody>
      </p:sp>
      <p:sp>
        <p:nvSpPr>
          <p:cNvPr id="3" name="Presentationstitel">
            <a:extLst>
              <a:ext uri="{FF2B5EF4-FFF2-40B4-BE49-F238E27FC236}">
                <a16:creationId xmlns:a16="http://schemas.microsoft.com/office/drawing/2014/main" id="{CCBE274A-33FC-5A2E-872C-F439E3110BE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06496" y="1482791"/>
            <a:ext cx="19942378" cy="46482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r>
              <a:rPr dirty="0" err="1"/>
              <a:t>Presentations­titel</a:t>
            </a:r>
            <a:endParaRPr dirty="0"/>
          </a:p>
        </p:txBody>
      </p:sp>
      <p:sp>
        <p:nvSpPr>
          <p:cNvPr id="4" name="Brödtext nivå ett…">
            <a:extLst>
              <a:ext uri="{FF2B5EF4-FFF2-40B4-BE49-F238E27FC236}">
                <a16:creationId xmlns:a16="http://schemas.microsoft.com/office/drawing/2014/main" id="{9F2F492F-BEFA-5A9A-D1FE-5653B3D4F3C7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6663465"/>
            <a:ext cx="19942371" cy="1905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66DAE"/>
                </a:solidFill>
              </a:defRPr>
            </a:lvl1pPr>
          </a:lstStyle>
          <a:p>
            <a:r>
              <a:rPr dirty="0" err="1"/>
              <a:t>Presentations­undertitel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7330959-DF77-EF11-7E70-F95D2AB9C5CF}"/>
              </a:ext>
            </a:extLst>
          </p:cNvPr>
          <p:cNvGrpSpPr/>
          <p:nvPr userDrawn="1"/>
        </p:nvGrpSpPr>
        <p:grpSpPr>
          <a:xfrm>
            <a:off x="667849" y="11786885"/>
            <a:ext cx="11543871" cy="1668714"/>
            <a:chOff x="667849" y="11786885"/>
            <a:chExt cx="11543871" cy="1668714"/>
          </a:xfrm>
        </p:grpSpPr>
        <p:pic>
          <p:nvPicPr>
            <p:cNvPr id="5" name="Picture 4" descr="A blue flag with yellow stars&#10;&#10;Description automatically generated">
              <a:extLst>
                <a:ext uri="{FF2B5EF4-FFF2-40B4-BE49-F238E27FC236}">
                  <a16:creationId xmlns:a16="http://schemas.microsoft.com/office/drawing/2014/main" id="{208F0FAD-A907-4B2E-F862-EF67D93874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49" y="11799248"/>
              <a:ext cx="7010602" cy="165635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B4FEF1D-EAD5-F9CB-2DC0-B034C8124182}"/>
                </a:ext>
              </a:extLst>
            </p:cNvPr>
            <p:cNvSpPr txBox="1"/>
            <p:nvPr userDrawn="1"/>
          </p:nvSpPr>
          <p:spPr>
            <a:xfrm>
              <a:off x="7789148" y="11847722"/>
              <a:ext cx="4422572" cy="779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DK" sz="4400" b="1" i="0" u="none" strike="noStrike" cap="none" spc="0" normalizeH="0" baseline="0" dirty="0">
                  <a:ln>
                    <a:noFill/>
                  </a:ln>
                  <a:solidFill>
                    <a:srgbClr val="166DAE"/>
                  </a:solidFill>
                  <a:effectLst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Helvetica Neue"/>
                </a:rPr>
                <a:t>Acronym</a:t>
              </a:r>
              <a:endParaRPr kumimoji="0" lang="en-DK" sz="2400" b="1" i="0" u="none" strike="noStrike" cap="none" spc="0" normalizeH="0" baseline="0" dirty="0">
                <a:ln>
                  <a:noFill/>
                </a:ln>
                <a:solidFill>
                  <a:srgbClr val="166DAE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ECF4ADB-1F03-2C8A-41BC-868B5FBEDB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96150" y="11786885"/>
              <a:ext cx="0" cy="1289123"/>
            </a:xfrm>
            <a:prstGeom prst="line">
              <a:avLst/>
            </a:prstGeom>
            <a:noFill/>
            <a:ln w="25400" cap="flat">
              <a:solidFill>
                <a:srgbClr val="003399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385232945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nimal slide LIGHT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"/>
          <p:cNvSpPr/>
          <p:nvPr userDrawn="1"/>
        </p:nvSpPr>
        <p:spPr>
          <a:xfrm>
            <a:off x="0" y="-3542"/>
            <a:ext cx="24384000" cy="1371954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AE6FF"/>
              </a:gs>
            </a:gsLst>
            <a:lin ang="180047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solidFill>
                <a:srgbClr val="051272"/>
              </a:solidFill>
            </a:endParaRPr>
          </a:p>
        </p:txBody>
      </p:sp>
      <p:pic>
        <p:nvPicPr>
          <p:cNvPr id="36" name="NPA bird white gradient.pdf" descr="NPA bird white gradien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 dirty="0"/>
          </a:p>
        </p:txBody>
      </p:sp>
      <p:pic>
        <p:nvPicPr>
          <p:cNvPr id="2" name="Loop midblue.pdf" descr="Loop midblue.pdf">
            <a:extLst>
              <a:ext uri="{FF2B5EF4-FFF2-40B4-BE49-F238E27FC236}">
                <a16:creationId xmlns:a16="http://schemas.microsoft.com/office/drawing/2014/main" id="{9FD99656-4A6E-9191-56D6-B2B5DE251A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4443791" y="-5130969"/>
            <a:ext cx="23674056" cy="1501436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Dagordning, titel">
            <a:extLst>
              <a:ext uri="{FF2B5EF4-FFF2-40B4-BE49-F238E27FC236}">
                <a16:creationId xmlns:a16="http://schemas.microsoft.com/office/drawing/2014/main" id="{357B7413-C45A-F9F0-572E-5549CAD40F6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872395" y="1765227"/>
            <a:ext cx="14214425" cy="311147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8500" spc="-170">
                <a:solidFill>
                  <a:srgbClr val="051272"/>
                </a:solidFill>
              </a:defRPr>
            </a:lvl1pPr>
          </a:lstStyle>
          <a:p>
            <a:r>
              <a:rPr lang="en-US" dirty="0" err="1"/>
              <a:t>Titel</a:t>
            </a:r>
            <a:endParaRPr dirty="0"/>
          </a:p>
        </p:txBody>
      </p:sp>
      <p:sp>
        <p:nvSpPr>
          <p:cNvPr id="12" name="Brödtext nivå ett…">
            <a:extLst>
              <a:ext uri="{FF2B5EF4-FFF2-40B4-BE49-F238E27FC236}">
                <a16:creationId xmlns:a16="http://schemas.microsoft.com/office/drawing/2014/main" id="{17E1B84A-C8BF-8714-BD91-19F3AD05D9D9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872395" y="5162905"/>
            <a:ext cx="14214425" cy="6415538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1pPr>
            <a:lvl2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2pPr>
            <a:lvl3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3pPr>
            <a:lvl4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4pPr>
            <a:lvl5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5pPr>
          </a:lstStyle>
          <a:p>
            <a:r>
              <a:rPr lang="en-US" dirty="0"/>
              <a:t>Text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2B017E-EC69-A9ED-9906-D61082DFED4D}"/>
              </a:ext>
            </a:extLst>
          </p:cNvPr>
          <p:cNvGrpSpPr/>
          <p:nvPr userDrawn="1"/>
        </p:nvGrpSpPr>
        <p:grpSpPr>
          <a:xfrm>
            <a:off x="667849" y="11786885"/>
            <a:ext cx="11543871" cy="1668714"/>
            <a:chOff x="667849" y="11786885"/>
            <a:chExt cx="11543871" cy="1668714"/>
          </a:xfrm>
        </p:grpSpPr>
        <p:pic>
          <p:nvPicPr>
            <p:cNvPr id="4" name="Picture 3" descr="A blue flag with yellow stars&#10;&#10;Description automatically generated">
              <a:extLst>
                <a:ext uri="{FF2B5EF4-FFF2-40B4-BE49-F238E27FC236}">
                  <a16:creationId xmlns:a16="http://schemas.microsoft.com/office/drawing/2014/main" id="{FFCBCB16-B5F9-2361-01A7-5B3E748CBB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49" y="11799248"/>
              <a:ext cx="7010602" cy="165635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98E7380-94E0-7A26-6530-2DD8430B6353}"/>
                </a:ext>
              </a:extLst>
            </p:cNvPr>
            <p:cNvSpPr txBox="1"/>
            <p:nvPr userDrawn="1"/>
          </p:nvSpPr>
          <p:spPr>
            <a:xfrm>
              <a:off x="7789148" y="11847722"/>
              <a:ext cx="4422572" cy="779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DK" sz="4400" b="1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Helvetica Neue"/>
                </a:rPr>
                <a:t>Acronym</a:t>
              </a:r>
              <a:endParaRPr kumimoji="0" lang="en-DK" sz="24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646BA9C-3F6E-F18F-230E-35DEC22D4F2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96150" y="11786885"/>
              <a:ext cx="0" cy="1289123"/>
            </a:xfrm>
            <a:prstGeom prst="line">
              <a:avLst/>
            </a:prstGeom>
            <a:noFill/>
            <a:ln w="25400" cap="flat">
              <a:solidFill>
                <a:srgbClr val="003399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1280579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inimal slide LIGHT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"/>
          <p:cNvSpPr/>
          <p:nvPr userDrawn="1"/>
        </p:nvSpPr>
        <p:spPr>
          <a:xfrm>
            <a:off x="0" y="-3542"/>
            <a:ext cx="24384000" cy="1371954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AE6FF"/>
              </a:gs>
            </a:gsLst>
            <a:lin ang="180047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solidFill>
                <a:srgbClr val="051272"/>
              </a:solidFill>
            </a:endParaRPr>
          </a:p>
        </p:txBody>
      </p:sp>
      <p:pic>
        <p:nvPicPr>
          <p:cNvPr id="36" name="NPA bird white gradient.pdf" descr="NPA bird white gradien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 dirty="0"/>
          </a:p>
        </p:txBody>
      </p:sp>
      <p:sp>
        <p:nvSpPr>
          <p:cNvPr id="11" name="Dagordning, titel">
            <a:extLst>
              <a:ext uri="{FF2B5EF4-FFF2-40B4-BE49-F238E27FC236}">
                <a16:creationId xmlns:a16="http://schemas.microsoft.com/office/drawing/2014/main" id="{357B7413-C45A-F9F0-572E-5549CAD40F6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872395" y="1765227"/>
            <a:ext cx="14214425" cy="31114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500" spc="-170">
                <a:solidFill>
                  <a:srgbClr val="051272"/>
                </a:solidFill>
              </a:defRPr>
            </a:lvl1pPr>
          </a:lstStyle>
          <a:p>
            <a:r>
              <a:rPr lang="en-US" dirty="0" err="1"/>
              <a:t>Titel</a:t>
            </a:r>
            <a:endParaRPr dirty="0"/>
          </a:p>
        </p:txBody>
      </p:sp>
      <p:sp>
        <p:nvSpPr>
          <p:cNvPr id="12" name="Brödtext nivå ett…">
            <a:extLst>
              <a:ext uri="{FF2B5EF4-FFF2-40B4-BE49-F238E27FC236}">
                <a16:creationId xmlns:a16="http://schemas.microsoft.com/office/drawing/2014/main" id="{17E1B84A-C8BF-8714-BD91-19F3AD05D9D9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872395" y="5162905"/>
            <a:ext cx="14214425" cy="6415538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1pPr>
            <a:lvl2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2pPr>
            <a:lvl3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3pPr>
            <a:lvl4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4pPr>
            <a:lvl5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5pPr>
          </a:lstStyle>
          <a:p>
            <a:r>
              <a:rPr lang="en-US" dirty="0"/>
              <a:t>Text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4" name="Bildobjekt 29" descr="Icon&#10;&#10;Description automatically generated with medium confidence">
            <a:extLst>
              <a:ext uri="{FF2B5EF4-FFF2-40B4-BE49-F238E27FC236}">
                <a16:creationId xmlns:a16="http://schemas.microsoft.com/office/drawing/2014/main" id="{41BAFCFA-6AF4-C2A4-B7A7-8F8A9729C7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8218163">
            <a:off x="-9211137" y="-3209370"/>
            <a:ext cx="14713191" cy="156566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21D7145-42BA-A2F0-915E-6CE0449BEFD2}"/>
              </a:ext>
            </a:extLst>
          </p:cNvPr>
          <p:cNvGrpSpPr/>
          <p:nvPr userDrawn="1"/>
        </p:nvGrpSpPr>
        <p:grpSpPr>
          <a:xfrm>
            <a:off x="667849" y="11786885"/>
            <a:ext cx="11543871" cy="1668714"/>
            <a:chOff x="667849" y="11786885"/>
            <a:chExt cx="11543871" cy="1668714"/>
          </a:xfrm>
        </p:grpSpPr>
        <p:pic>
          <p:nvPicPr>
            <p:cNvPr id="3" name="Picture 2" descr="A blue flag with yellow stars&#10;&#10;Description automatically generated">
              <a:extLst>
                <a:ext uri="{FF2B5EF4-FFF2-40B4-BE49-F238E27FC236}">
                  <a16:creationId xmlns:a16="http://schemas.microsoft.com/office/drawing/2014/main" id="{EF2C297D-AA88-B571-42EB-C839A92302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49" y="11799248"/>
              <a:ext cx="7010602" cy="165635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0C7904-91F4-F2B5-F3D1-43EC993F5E92}"/>
                </a:ext>
              </a:extLst>
            </p:cNvPr>
            <p:cNvSpPr txBox="1"/>
            <p:nvPr userDrawn="1"/>
          </p:nvSpPr>
          <p:spPr>
            <a:xfrm>
              <a:off x="7789148" y="11847722"/>
              <a:ext cx="4422572" cy="779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DK" sz="4400" b="1" i="0" u="none" strike="noStrike" cap="none" spc="0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Helvetica Neue"/>
                </a:rPr>
                <a:t>Acronym</a:t>
              </a:r>
              <a:endParaRPr kumimoji="0" lang="en-DK" sz="24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BC5A560-F900-0BD3-E896-07AC2D9C4E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96150" y="11786885"/>
              <a:ext cx="0" cy="1289123"/>
            </a:xfrm>
            <a:prstGeom prst="line">
              <a:avLst/>
            </a:prstGeom>
            <a:noFill/>
            <a:ln w="25400" cap="flat">
              <a:solidFill>
                <a:srgbClr val="003399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370495305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Minimal slide LIGHT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"/>
          <p:cNvSpPr/>
          <p:nvPr userDrawn="1"/>
        </p:nvSpPr>
        <p:spPr>
          <a:xfrm>
            <a:off x="0" y="-3542"/>
            <a:ext cx="24384000" cy="1371954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AE6FF"/>
              </a:gs>
            </a:gsLst>
            <a:lin ang="180047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solidFill>
                <a:srgbClr val="051272"/>
              </a:solidFill>
            </a:endParaRPr>
          </a:p>
        </p:txBody>
      </p:sp>
      <p:pic>
        <p:nvPicPr>
          <p:cNvPr id="36" name="NPA bird white gradient.pdf" descr="NPA bird white gradien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 dirty="0"/>
          </a:p>
        </p:txBody>
      </p:sp>
      <p:sp>
        <p:nvSpPr>
          <p:cNvPr id="11" name="Dagordning, titel">
            <a:extLst>
              <a:ext uri="{FF2B5EF4-FFF2-40B4-BE49-F238E27FC236}">
                <a16:creationId xmlns:a16="http://schemas.microsoft.com/office/drawing/2014/main" id="{357B7413-C45A-F9F0-572E-5549CAD40F6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872395" y="1765227"/>
            <a:ext cx="14214425" cy="31114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500" spc="-170">
                <a:solidFill>
                  <a:srgbClr val="051272"/>
                </a:solidFill>
              </a:defRPr>
            </a:lvl1pPr>
          </a:lstStyle>
          <a:p>
            <a:r>
              <a:rPr lang="en-US" dirty="0" err="1"/>
              <a:t>Titel</a:t>
            </a:r>
            <a:endParaRPr dirty="0"/>
          </a:p>
        </p:txBody>
      </p:sp>
      <p:sp>
        <p:nvSpPr>
          <p:cNvPr id="12" name="Brödtext nivå ett…">
            <a:extLst>
              <a:ext uri="{FF2B5EF4-FFF2-40B4-BE49-F238E27FC236}">
                <a16:creationId xmlns:a16="http://schemas.microsoft.com/office/drawing/2014/main" id="{17E1B84A-C8BF-8714-BD91-19F3AD05D9D9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872395" y="5162905"/>
            <a:ext cx="14214425" cy="6415538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1pPr>
            <a:lvl2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2pPr>
            <a:lvl3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3pPr>
            <a:lvl4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4pPr>
            <a:lvl5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5pPr>
          </a:lstStyle>
          <a:p>
            <a:r>
              <a:rPr lang="en-US" dirty="0"/>
              <a:t>Text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3" name="Bildobjekt 1" descr="Icon&#10;&#10;Description automatically generated">
            <a:extLst>
              <a:ext uri="{FF2B5EF4-FFF2-40B4-BE49-F238E27FC236}">
                <a16:creationId xmlns:a16="http://schemas.microsoft.com/office/drawing/2014/main" id="{902141C6-31ED-CA22-EE5B-6424AC5CA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8074460">
            <a:off x="-8483528" y="-2108906"/>
            <a:ext cx="15421393" cy="140680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B896E71-7E56-95F1-E607-EC87DE6BECA3}"/>
              </a:ext>
            </a:extLst>
          </p:cNvPr>
          <p:cNvGrpSpPr/>
          <p:nvPr userDrawn="1"/>
        </p:nvGrpSpPr>
        <p:grpSpPr>
          <a:xfrm>
            <a:off x="667849" y="11786885"/>
            <a:ext cx="11543871" cy="1668714"/>
            <a:chOff x="667849" y="11786885"/>
            <a:chExt cx="11543871" cy="1668714"/>
          </a:xfrm>
        </p:grpSpPr>
        <p:pic>
          <p:nvPicPr>
            <p:cNvPr id="4" name="Picture 3" descr="A blue flag with yellow stars&#10;&#10;Description automatically generated">
              <a:extLst>
                <a:ext uri="{FF2B5EF4-FFF2-40B4-BE49-F238E27FC236}">
                  <a16:creationId xmlns:a16="http://schemas.microsoft.com/office/drawing/2014/main" id="{76E0606E-C1F7-9E95-9297-C3FDE645E9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49" y="11799248"/>
              <a:ext cx="7010602" cy="165635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9A767B8-DA48-7591-E7C1-664E586C0153}"/>
                </a:ext>
              </a:extLst>
            </p:cNvPr>
            <p:cNvSpPr txBox="1"/>
            <p:nvPr userDrawn="1"/>
          </p:nvSpPr>
          <p:spPr>
            <a:xfrm>
              <a:off x="7789148" y="11847722"/>
              <a:ext cx="4422572" cy="779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DK" sz="4400" b="1" i="0" u="none" strike="noStrike" cap="none" spc="0" normalizeH="0" baseline="0" dirty="0">
                  <a:ln>
                    <a:noFill/>
                  </a:ln>
                  <a:solidFill>
                    <a:srgbClr val="166DAE"/>
                  </a:solidFill>
                  <a:effectLst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Helvetica Neue"/>
                </a:rPr>
                <a:t>Acronym</a:t>
              </a:r>
              <a:endParaRPr kumimoji="0" lang="en-DK" sz="2400" b="1" i="0" u="none" strike="noStrike" cap="none" spc="0" normalizeH="0" baseline="0" dirty="0">
                <a:ln>
                  <a:noFill/>
                </a:ln>
                <a:solidFill>
                  <a:srgbClr val="166DAE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9E88AFD-9609-C69C-54F3-A02C05EAE01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96150" y="11786885"/>
              <a:ext cx="0" cy="1289123"/>
            </a:xfrm>
            <a:prstGeom prst="line">
              <a:avLst/>
            </a:prstGeom>
            <a:noFill/>
            <a:ln w="25400" cap="flat">
              <a:solidFill>
                <a:srgbClr val="003399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376894747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er text slide LIGHT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"/>
          <p:cNvSpPr/>
          <p:nvPr userDrawn="1"/>
        </p:nvSpPr>
        <p:spPr>
          <a:xfrm>
            <a:off x="0" y="-3541"/>
            <a:ext cx="24384000" cy="1371954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AE6FF"/>
              </a:gs>
            </a:gsLst>
            <a:lin ang="180047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6" name="NPA bird white gradient.pdf" descr="NPA bird white gradien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 dirty="0"/>
          </a:p>
        </p:txBody>
      </p:sp>
      <p:pic>
        <p:nvPicPr>
          <p:cNvPr id="6" name="Loop midblue.pdf" descr="Loop midblue.pdf">
            <a:extLst>
              <a:ext uri="{FF2B5EF4-FFF2-40B4-BE49-F238E27FC236}">
                <a16:creationId xmlns:a16="http://schemas.microsoft.com/office/drawing/2014/main" id="{61002B40-2958-7B6C-E615-4395AA5AB0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226628">
            <a:off x="14817843" y="-6985332"/>
            <a:ext cx="16421270" cy="1041456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Dagordning, titel">
            <a:extLst>
              <a:ext uri="{FF2B5EF4-FFF2-40B4-BE49-F238E27FC236}">
                <a16:creationId xmlns:a16="http://schemas.microsoft.com/office/drawing/2014/main" id="{1ACBB9F4-09B5-7170-3360-F80C208C836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28800" y="838764"/>
            <a:ext cx="16743462" cy="19717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500" spc="-170">
                <a:solidFill>
                  <a:srgbClr val="051272"/>
                </a:solidFill>
              </a:defRPr>
            </a:lvl1pPr>
          </a:lstStyle>
          <a:p>
            <a:r>
              <a:rPr lang="sv-SE" dirty="0"/>
              <a:t>Titel</a:t>
            </a:r>
            <a:endParaRPr dirty="0"/>
          </a:p>
        </p:txBody>
      </p:sp>
      <p:sp>
        <p:nvSpPr>
          <p:cNvPr id="8" name="Dagordning, undertitel">
            <a:extLst>
              <a:ext uri="{FF2B5EF4-FFF2-40B4-BE49-F238E27FC236}">
                <a16:creationId xmlns:a16="http://schemas.microsoft.com/office/drawing/2014/main" id="{86894E3D-C7AE-1F04-D611-816D5FAF7692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892300" y="3211267"/>
            <a:ext cx="16743462" cy="801791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 sz="5000">
                <a:solidFill>
                  <a:srgbClr val="78C7BE"/>
                </a:solidFill>
              </a:defRPr>
            </a:lvl1pPr>
          </a:lstStyle>
          <a:p>
            <a:r>
              <a:rPr lang="sv-SE" dirty="0"/>
              <a:t>U</a:t>
            </a:r>
            <a:r>
              <a:rPr dirty="0" err="1"/>
              <a:t>ndertitel</a:t>
            </a:r>
            <a:endParaRPr dirty="0"/>
          </a:p>
        </p:txBody>
      </p:sp>
      <p:sp>
        <p:nvSpPr>
          <p:cNvPr id="9" name="Brödtext nivå ett…">
            <a:extLst>
              <a:ext uri="{FF2B5EF4-FFF2-40B4-BE49-F238E27FC236}">
                <a16:creationId xmlns:a16="http://schemas.microsoft.com/office/drawing/2014/main" id="{1A11A407-1D4C-6AFB-4797-10B4C6F8C551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892300" y="4449650"/>
            <a:ext cx="16743462" cy="65046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800"/>
              </a:spcBef>
              <a:defRPr sz="2800" b="0" i="0" spc="-42">
                <a:solidFill>
                  <a:srgbClr val="0512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2pPr>
            <a:lvl3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3pPr>
            <a:lvl4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4pPr>
            <a:lvl5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5pPr>
          </a:lstStyle>
          <a:p>
            <a:r>
              <a:rPr lang="sv-SE" dirty="0"/>
              <a:t>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B79948-06F4-A4E3-AE76-8A3D79EFD481}"/>
              </a:ext>
            </a:extLst>
          </p:cNvPr>
          <p:cNvGrpSpPr/>
          <p:nvPr userDrawn="1"/>
        </p:nvGrpSpPr>
        <p:grpSpPr>
          <a:xfrm>
            <a:off x="667849" y="11786885"/>
            <a:ext cx="11543871" cy="1668714"/>
            <a:chOff x="667849" y="11786885"/>
            <a:chExt cx="11543871" cy="1668714"/>
          </a:xfrm>
        </p:grpSpPr>
        <p:pic>
          <p:nvPicPr>
            <p:cNvPr id="3" name="Picture 2" descr="A blue flag with yellow stars&#10;&#10;Description automatically generated">
              <a:extLst>
                <a:ext uri="{FF2B5EF4-FFF2-40B4-BE49-F238E27FC236}">
                  <a16:creationId xmlns:a16="http://schemas.microsoft.com/office/drawing/2014/main" id="{1C7BAA1D-7E2E-2734-F14B-87127DC7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49" y="11799248"/>
              <a:ext cx="7010602" cy="165635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89BF0FA-CEFA-6E24-5CAA-DE3B938BD9CF}"/>
                </a:ext>
              </a:extLst>
            </p:cNvPr>
            <p:cNvSpPr txBox="1"/>
            <p:nvPr userDrawn="1"/>
          </p:nvSpPr>
          <p:spPr>
            <a:xfrm>
              <a:off x="7789148" y="11847722"/>
              <a:ext cx="4422572" cy="779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DK" sz="4400" b="1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Helvetica Neue"/>
                </a:rPr>
                <a:t>Acronym</a:t>
              </a:r>
              <a:endParaRPr kumimoji="0" lang="en-DK" sz="24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A07FD12-192E-AF32-711B-DBBFC3288D0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96150" y="11786885"/>
              <a:ext cx="0" cy="1289123"/>
            </a:xfrm>
            <a:prstGeom prst="line">
              <a:avLst/>
            </a:prstGeom>
            <a:noFill/>
            <a:ln w="25400" cap="flat">
              <a:solidFill>
                <a:srgbClr val="003399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298761903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onger text slide LIGHT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"/>
          <p:cNvSpPr/>
          <p:nvPr userDrawn="1"/>
        </p:nvSpPr>
        <p:spPr>
          <a:xfrm>
            <a:off x="0" y="-3541"/>
            <a:ext cx="24384000" cy="1371954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AE6FF"/>
              </a:gs>
            </a:gsLst>
            <a:lin ang="180047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6" name="NPA bird white gradient.pdf" descr="NPA bird white gradien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 dirty="0"/>
          </a:p>
        </p:txBody>
      </p:sp>
      <p:sp>
        <p:nvSpPr>
          <p:cNvPr id="7" name="Dagordning, titel">
            <a:extLst>
              <a:ext uri="{FF2B5EF4-FFF2-40B4-BE49-F238E27FC236}">
                <a16:creationId xmlns:a16="http://schemas.microsoft.com/office/drawing/2014/main" id="{1ACBB9F4-09B5-7170-3360-F80C208C836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28800" y="838764"/>
            <a:ext cx="16743462" cy="19717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500" spc="-170">
                <a:solidFill>
                  <a:srgbClr val="051272"/>
                </a:solidFill>
              </a:defRPr>
            </a:lvl1pPr>
          </a:lstStyle>
          <a:p>
            <a:r>
              <a:rPr lang="sv-SE" dirty="0"/>
              <a:t>Titel</a:t>
            </a:r>
            <a:endParaRPr dirty="0"/>
          </a:p>
        </p:txBody>
      </p:sp>
      <p:sp>
        <p:nvSpPr>
          <p:cNvPr id="8" name="Dagordning, undertitel">
            <a:extLst>
              <a:ext uri="{FF2B5EF4-FFF2-40B4-BE49-F238E27FC236}">
                <a16:creationId xmlns:a16="http://schemas.microsoft.com/office/drawing/2014/main" id="{86894E3D-C7AE-1F04-D611-816D5FAF7692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892300" y="3211267"/>
            <a:ext cx="16743462" cy="801791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 sz="5000">
                <a:solidFill>
                  <a:srgbClr val="B0C84F"/>
                </a:solidFill>
              </a:defRPr>
            </a:lvl1pPr>
          </a:lstStyle>
          <a:p>
            <a:r>
              <a:rPr lang="sv-SE" dirty="0"/>
              <a:t>U</a:t>
            </a:r>
            <a:r>
              <a:rPr dirty="0" err="1"/>
              <a:t>ndertitel</a:t>
            </a:r>
            <a:endParaRPr dirty="0"/>
          </a:p>
        </p:txBody>
      </p:sp>
      <p:sp>
        <p:nvSpPr>
          <p:cNvPr id="9" name="Brödtext nivå ett…">
            <a:extLst>
              <a:ext uri="{FF2B5EF4-FFF2-40B4-BE49-F238E27FC236}">
                <a16:creationId xmlns:a16="http://schemas.microsoft.com/office/drawing/2014/main" id="{1A11A407-1D4C-6AFB-4797-10B4C6F8C551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892300" y="4449650"/>
            <a:ext cx="16743462" cy="65046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800"/>
              </a:spcBef>
              <a:defRPr sz="2800" b="0" i="0" spc="-42">
                <a:solidFill>
                  <a:srgbClr val="0512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2pPr>
            <a:lvl3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3pPr>
            <a:lvl4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4pPr>
            <a:lvl5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5pPr>
          </a:lstStyle>
          <a:p>
            <a:r>
              <a:rPr lang="sv-SE" dirty="0"/>
              <a:t>Text</a:t>
            </a:r>
          </a:p>
        </p:txBody>
      </p:sp>
      <p:pic>
        <p:nvPicPr>
          <p:cNvPr id="3" name="Bildobjekt 29" descr="Icon&#10;&#10;Description automatically generated with medium confidence">
            <a:extLst>
              <a:ext uri="{FF2B5EF4-FFF2-40B4-BE49-F238E27FC236}">
                <a16:creationId xmlns:a16="http://schemas.microsoft.com/office/drawing/2014/main" id="{CC306902-65F3-2704-FC72-1AA8E86BF9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46872">
            <a:off x="16421144" y="-5367112"/>
            <a:ext cx="9471660" cy="100790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6122426-5A58-4537-8AEB-914CADEAB43C}"/>
              </a:ext>
            </a:extLst>
          </p:cNvPr>
          <p:cNvGrpSpPr/>
          <p:nvPr userDrawn="1"/>
        </p:nvGrpSpPr>
        <p:grpSpPr>
          <a:xfrm>
            <a:off x="667849" y="11786885"/>
            <a:ext cx="11543871" cy="1668714"/>
            <a:chOff x="667849" y="11786885"/>
            <a:chExt cx="11543871" cy="1668714"/>
          </a:xfrm>
        </p:grpSpPr>
        <p:pic>
          <p:nvPicPr>
            <p:cNvPr id="4" name="Picture 3" descr="A blue flag with yellow stars&#10;&#10;Description automatically generated">
              <a:extLst>
                <a:ext uri="{FF2B5EF4-FFF2-40B4-BE49-F238E27FC236}">
                  <a16:creationId xmlns:a16="http://schemas.microsoft.com/office/drawing/2014/main" id="{2E78A045-1C5B-085E-6C12-C7F8485F32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49" y="11799248"/>
              <a:ext cx="7010602" cy="165635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72D4651-43A0-6C1F-50CC-C495025A23AB}"/>
                </a:ext>
              </a:extLst>
            </p:cNvPr>
            <p:cNvSpPr txBox="1"/>
            <p:nvPr userDrawn="1"/>
          </p:nvSpPr>
          <p:spPr>
            <a:xfrm>
              <a:off x="7789148" y="11847722"/>
              <a:ext cx="4422572" cy="779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DK" sz="4400" b="1" i="0" u="none" strike="noStrike" cap="none" spc="0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Helvetica Neue"/>
                </a:rPr>
                <a:t>Acronym</a:t>
              </a:r>
              <a:endParaRPr kumimoji="0" lang="en-DK" sz="24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34CD036-BEA5-3369-2C76-8CC62057BF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96150" y="11786885"/>
              <a:ext cx="0" cy="1289123"/>
            </a:xfrm>
            <a:prstGeom prst="line">
              <a:avLst/>
            </a:prstGeom>
            <a:noFill/>
            <a:ln w="25400" cap="flat">
              <a:solidFill>
                <a:srgbClr val="003399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79443821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nger text slide LIGHT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"/>
          <p:cNvSpPr/>
          <p:nvPr userDrawn="1"/>
        </p:nvSpPr>
        <p:spPr>
          <a:xfrm>
            <a:off x="0" y="-3541"/>
            <a:ext cx="24384000" cy="1371954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AE6FF"/>
              </a:gs>
            </a:gsLst>
            <a:lin ang="180047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6" name="NPA bird white gradient.pdf" descr="NPA bird white gradien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 dirty="0"/>
          </a:p>
        </p:txBody>
      </p:sp>
      <p:sp>
        <p:nvSpPr>
          <p:cNvPr id="7" name="Dagordning, titel">
            <a:extLst>
              <a:ext uri="{FF2B5EF4-FFF2-40B4-BE49-F238E27FC236}">
                <a16:creationId xmlns:a16="http://schemas.microsoft.com/office/drawing/2014/main" id="{1ACBB9F4-09B5-7170-3360-F80C208C836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28800" y="838764"/>
            <a:ext cx="16743462" cy="19717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500" spc="-170">
                <a:solidFill>
                  <a:srgbClr val="051272"/>
                </a:solidFill>
              </a:defRPr>
            </a:lvl1pPr>
          </a:lstStyle>
          <a:p>
            <a:r>
              <a:rPr lang="sv-SE" dirty="0"/>
              <a:t>Titel</a:t>
            </a:r>
            <a:endParaRPr dirty="0"/>
          </a:p>
        </p:txBody>
      </p:sp>
      <p:sp>
        <p:nvSpPr>
          <p:cNvPr id="8" name="Dagordning, undertitel">
            <a:extLst>
              <a:ext uri="{FF2B5EF4-FFF2-40B4-BE49-F238E27FC236}">
                <a16:creationId xmlns:a16="http://schemas.microsoft.com/office/drawing/2014/main" id="{86894E3D-C7AE-1F04-D611-816D5FAF7692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892300" y="3211267"/>
            <a:ext cx="16743462" cy="801791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 sz="5000">
                <a:solidFill>
                  <a:srgbClr val="166DAE"/>
                </a:solidFill>
              </a:defRPr>
            </a:lvl1pPr>
          </a:lstStyle>
          <a:p>
            <a:r>
              <a:rPr lang="sv-SE" dirty="0"/>
              <a:t>U</a:t>
            </a:r>
            <a:r>
              <a:rPr dirty="0" err="1"/>
              <a:t>ndertitel</a:t>
            </a:r>
            <a:endParaRPr dirty="0"/>
          </a:p>
        </p:txBody>
      </p:sp>
      <p:sp>
        <p:nvSpPr>
          <p:cNvPr id="9" name="Brödtext nivå ett…">
            <a:extLst>
              <a:ext uri="{FF2B5EF4-FFF2-40B4-BE49-F238E27FC236}">
                <a16:creationId xmlns:a16="http://schemas.microsoft.com/office/drawing/2014/main" id="{1A11A407-1D4C-6AFB-4797-10B4C6F8C551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892300" y="4449650"/>
            <a:ext cx="16743462" cy="65046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800"/>
              </a:spcBef>
              <a:defRPr sz="2800" b="0" i="0" spc="-42">
                <a:solidFill>
                  <a:srgbClr val="0512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2pPr>
            <a:lvl3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3pPr>
            <a:lvl4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4pPr>
            <a:lvl5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5pPr>
          </a:lstStyle>
          <a:p>
            <a:r>
              <a:rPr lang="sv-SE" dirty="0"/>
              <a:t>Text</a:t>
            </a:r>
          </a:p>
        </p:txBody>
      </p:sp>
      <p:pic>
        <p:nvPicPr>
          <p:cNvPr id="3" name="Bildobjekt 1" descr="Icon&#10;&#10;Description automatically generated">
            <a:extLst>
              <a:ext uri="{FF2B5EF4-FFF2-40B4-BE49-F238E27FC236}">
                <a16:creationId xmlns:a16="http://schemas.microsoft.com/office/drawing/2014/main" id="{E7115321-F9DA-84E3-4002-052371829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85661">
            <a:off x="16274462" y="-5311681"/>
            <a:ext cx="11201100" cy="10218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CFB1DCB-F60D-09FE-DD2D-B278181B9333}"/>
              </a:ext>
            </a:extLst>
          </p:cNvPr>
          <p:cNvGrpSpPr/>
          <p:nvPr userDrawn="1"/>
        </p:nvGrpSpPr>
        <p:grpSpPr>
          <a:xfrm>
            <a:off x="667849" y="11786885"/>
            <a:ext cx="11543871" cy="1668714"/>
            <a:chOff x="667849" y="11786885"/>
            <a:chExt cx="11543871" cy="1668714"/>
          </a:xfrm>
        </p:grpSpPr>
        <p:pic>
          <p:nvPicPr>
            <p:cNvPr id="4" name="Picture 3" descr="A blue flag with yellow stars&#10;&#10;Description automatically generated">
              <a:extLst>
                <a:ext uri="{FF2B5EF4-FFF2-40B4-BE49-F238E27FC236}">
                  <a16:creationId xmlns:a16="http://schemas.microsoft.com/office/drawing/2014/main" id="{644CF0D6-EAA8-B992-A119-F23D57D42F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49" y="11799248"/>
              <a:ext cx="7010602" cy="165635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C048CBB-F282-BC1A-233A-11DE6C35EDAF}"/>
                </a:ext>
              </a:extLst>
            </p:cNvPr>
            <p:cNvSpPr txBox="1"/>
            <p:nvPr userDrawn="1"/>
          </p:nvSpPr>
          <p:spPr>
            <a:xfrm>
              <a:off x="7789148" y="11847722"/>
              <a:ext cx="4422572" cy="779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DK" sz="4400" b="1" i="0" u="none" strike="noStrike" cap="none" spc="0" normalizeH="0" baseline="0" dirty="0">
                  <a:ln>
                    <a:noFill/>
                  </a:ln>
                  <a:solidFill>
                    <a:srgbClr val="166DAE"/>
                  </a:solidFill>
                  <a:effectLst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Helvetica Neue"/>
                </a:rPr>
                <a:t>Acronym</a:t>
              </a:r>
              <a:endParaRPr kumimoji="0" lang="en-DK" sz="2400" b="1" i="0" u="none" strike="noStrike" cap="none" spc="0" normalizeH="0" baseline="0" dirty="0">
                <a:ln>
                  <a:noFill/>
                </a:ln>
                <a:solidFill>
                  <a:srgbClr val="166DAE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4EE6956-4F7C-26EC-4D6F-9240F222F8A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96150" y="11786885"/>
              <a:ext cx="0" cy="1289123"/>
            </a:xfrm>
            <a:prstGeom prst="line">
              <a:avLst/>
            </a:prstGeom>
            <a:noFill/>
            <a:ln w="25400" cap="flat">
              <a:solidFill>
                <a:srgbClr val="003399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373433209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218C6"/>
            </a:gs>
            <a:gs pos="100000">
              <a:srgbClr val="051272"/>
            </a:gs>
          </a:gsLst>
          <a:lin ang="376056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PA bird white gradient.pdf" descr="NPA bird white gradient.pd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Presentationstitel"/>
          <p:cNvSpPr txBox="1">
            <a:spLocks noGrp="1"/>
          </p:cNvSpPr>
          <p:nvPr>
            <p:ph type="title" hasCustomPrompt="1"/>
          </p:nvPr>
        </p:nvSpPr>
        <p:spPr>
          <a:xfrm>
            <a:off x="1206496" y="1482791"/>
            <a:ext cx="19942378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rPr dirty="0" err="1"/>
              <a:t>Presentations­titel</a:t>
            </a:r>
            <a:endParaRPr dirty="0"/>
          </a:p>
        </p:txBody>
      </p:sp>
      <p:sp>
        <p:nvSpPr>
          <p:cNvPr id="5" name="Brödtext nivå ett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6663465"/>
            <a:ext cx="1994237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 err="1"/>
              <a:t>Presentations­undertitel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6" name="Interreg Logo Northern Periphery and Arctic RGB Color neg.png" descr="Interreg Logo Northern Periphery and Arctic RGB Color neg.pn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83" y="11493632"/>
            <a:ext cx="6461012" cy="194882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79" r:id="rId2"/>
    <p:sldLayoutId id="2147483678" r:id="rId3"/>
    <p:sldLayoutId id="2147483658" r:id="rId4"/>
    <p:sldLayoutId id="2147483671" r:id="rId5"/>
    <p:sldLayoutId id="2147483672" r:id="rId6"/>
    <p:sldLayoutId id="2147483660" r:id="rId7"/>
    <p:sldLayoutId id="2147483674" r:id="rId8"/>
    <p:sldLayoutId id="2147483673" r:id="rId9"/>
    <p:sldLayoutId id="2147483680" r:id="rId10"/>
    <p:sldLayoutId id="2147483666" r:id="rId11"/>
    <p:sldLayoutId id="2147483670" r:id="rId12"/>
    <p:sldLayoutId id="2147483677" r:id="rId13"/>
    <p:sldLayoutId id="2147483664" r:id="rId14"/>
  </p:sldLayoutIdLst>
  <p:transition spd="med"/>
  <p:txStyles>
    <p:titleStyle>
      <a:lvl1pPr marL="0" marR="0" indent="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76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1pPr>
      <a:lvl2pPr marL="0" marR="0" indent="45720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76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2pPr>
      <a:lvl3pPr marL="0" marR="0" indent="91440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76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3pPr>
      <a:lvl4pPr marL="0" marR="0" indent="137160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76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4pPr>
      <a:lvl5pPr marL="0" marR="0" indent="182880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76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5pPr>
      <a:lvl6pPr marL="0" marR="0" indent="228600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76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6pPr>
      <a:lvl7pPr marL="0" marR="0" indent="274320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76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7pPr>
      <a:lvl8pPr marL="0" marR="0" indent="320040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76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8pPr>
      <a:lvl9pPr marL="0" marR="0" indent="365760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76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9pPr>
    </p:titleStyle>
    <p:bodyStyle>
      <a:lvl1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1pPr>
      <a:lvl2pPr marL="0" marR="0" indent="4572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0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2pPr>
      <a:lvl3pPr marL="0" marR="0" indent="9144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0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3pPr>
      <a:lvl4pPr marL="0" marR="0" indent="13716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0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4pPr>
      <a:lvl5pPr marL="0" marR="0" indent="18288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0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5pPr>
      <a:lvl6pPr marL="0" marR="0" indent="22860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0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6pPr>
      <a:lvl7pPr marL="0" marR="0" indent="27432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0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7pPr>
      <a:lvl8pPr marL="0" marR="0" indent="32004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0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8pPr>
      <a:lvl9pPr marL="0" marR="0" indent="36576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0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9pPr>
    </p:bodyStyle>
    <p:otherStyle>
      <a:lvl1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D115F-9E6F-6FB2-5042-A55F776D1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B1DC40-81A9-68AD-BC2C-F1C4C3989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Interreg NPA slides template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230FEC-A37F-D644-9744-CD6ACB8FFE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DK" dirty="0"/>
              <a:t>How to edit this template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090561-2D55-7032-40B0-82B4603D4B58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DK" sz="3600" dirty="0"/>
              <a:t>How to edit the project acronym: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DK" sz="3600" dirty="0"/>
              <a:t>Click on </a:t>
            </a:r>
            <a:r>
              <a:rPr lang="en-DK" sz="3600" u="sng" dirty="0"/>
              <a:t>View</a:t>
            </a:r>
            <a:r>
              <a:rPr lang="en-DK" sz="3600" dirty="0"/>
              <a:t> on the top menu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DK" sz="3600" dirty="0"/>
              <a:t>Click on </a:t>
            </a:r>
            <a:r>
              <a:rPr lang="en-DK" sz="3600" u="sng" dirty="0"/>
              <a:t>Slide Master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DK" sz="3600" dirty="0"/>
              <a:t>Delete the slides of the colour that does not correspond to your project priority. I.e. P1= Dark green, P2 =Bright green, P3= Blue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DK" sz="3600" dirty="0"/>
              <a:t>Select on the word </a:t>
            </a:r>
            <a:r>
              <a:rPr lang="en-DK" sz="3600" b="1" dirty="0"/>
              <a:t>Acronym</a:t>
            </a:r>
            <a:r>
              <a:rPr lang="en-DK" sz="3600" dirty="0"/>
              <a:t> from the logo area and type the proejct acronym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DK" sz="3600" dirty="0"/>
              <a:t>Repeat for all the relevant slides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DK" sz="3600" dirty="0"/>
              <a:t>Save and close Slide master</a:t>
            </a:r>
          </a:p>
        </p:txBody>
      </p:sp>
    </p:spTree>
    <p:extLst>
      <p:ext uri="{BB962C8B-B14F-4D97-AF65-F5344CB8AC3E}">
        <p14:creationId xmlns:p14="http://schemas.microsoft.com/office/powerpoint/2010/main" val="295220568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498CB-CDE0-49E7-9765-8A24C30E3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6D4DA-32E0-DB32-A59C-5AA56C77A55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3D305-F70B-1DB2-C5C2-35C1123CBA00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20962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F5A00-EBF2-6733-B216-77ED67A4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89800-E276-1D52-B88B-B2F3F56A11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B9D93-2F91-9F7E-CBED-C9E4A1938358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65205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6FCF4A-A2C8-ECEB-4AEA-B599275C3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1A498D-7A3E-CB9C-BBA7-D4BECAFD60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689D20-BB47-B731-D051-7826CF173728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44558707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824346-4043-C0D2-A169-1D40B7490E7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45D13-317D-6506-2D1C-98C7856F3B40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5358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447287-A8AD-5C46-8B7A-703748F375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96E67-7586-BBB5-BCAA-7376D07BA167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55999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0778-21B2-4D7D-8140-751DC0831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8026B-7628-D8D9-4250-FC73D042D25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GB" dirty="0" err="1"/>
              <a:t>www.project-website.eu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50726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DD4E5D-D8F1-1098-FB71-DDAC8F42B2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84703" y="830762"/>
            <a:ext cx="10937802" cy="1265278"/>
          </a:xfrm>
        </p:spPr>
        <p:txBody>
          <a:bodyPr/>
          <a:lstStyle/>
          <a:p>
            <a:r>
              <a:rPr lang="en-GB" dirty="0"/>
              <a:t>HOW TO CHANGE THE IMAGE IN THIS SLIDE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1607-DF08-B928-B8E6-D9929068790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84703" y="2749503"/>
            <a:ext cx="10937802" cy="6307183"/>
          </a:xfrm>
        </p:spPr>
        <p:txBody>
          <a:bodyPr/>
          <a:lstStyle/>
          <a:p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change the image on this slide: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click on </a:t>
            </a:r>
            <a:r>
              <a:rPr lang="en-GB" sz="36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View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from the top menu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on </a:t>
            </a:r>
            <a:r>
              <a:rPr lang="en-GB" sz="36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master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Scroll to the slide you want to edit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Delete and replace the image.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 MAKE SURE THAT: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image is </a:t>
            </a:r>
            <a:r>
              <a:rPr lang="en-GB" sz="3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copyfree</a:t>
            </a:r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unlicensed or that it is owned by the project and free to use by it and by the programme as well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space occupied by the image is the same as it was in the template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image is behind the bird and the loop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6215969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91351-7605-8C4D-8BCF-CA1E20335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BDCD0-70AF-C2BF-436B-FAA5E671477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26880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7D5129-7545-9883-0A94-79B5307F4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51B10-7E86-B590-5E26-4B6B56B2818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48844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2F6974-6A3A-038B-1A00-5FD74E58E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E5B46-7104-6B01-7069-9FE1BC50F15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78569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0CA3-CAFF-4F7D-1E51-9C679C033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Lorem Ipsum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950BB-EBF8-A76D-664D-43AA04EB6891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b="0" i="0" dirty="0">
                <a:effectLst/>
                <a:latin typeface="Open Sans" panose="020B0606030504020204" pitchFamily="34" charset="0"/>
              </a:rPr>
              <a:t>Lorem ipsum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dolor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sit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amet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adipiscing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elit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sed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do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eiusmod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tempor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incididunt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ut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labore et dolore magna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aliqua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. Ut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enim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ad minim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veniam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quis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nostrud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exercitation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ullamco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laboris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nisi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ut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aliquip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ex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commodo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consequat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. Duis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aute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irure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dolor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in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reprehenderit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in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voluptate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velit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esse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cillum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dolore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eu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fugiat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nulla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pariatur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Excepteur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sint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occaecat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cupidatat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non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proident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sunt in culpa qui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officia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deserunt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mollit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anim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id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est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laborum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.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50793789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CF385-AD31-E6D2-FA2F-ED1DF6D9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1992C-D224-1FB4-5CD4-13B04ADDE9FA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67688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29A31-56FE-3C4F-6050-6A6F324B4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933A0-3069-3D93-0DAF-41BEC5BF9781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26041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F0DC-1CD8-EDB4-DB98-EAAA5620F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57291-C10B-4EC1-9B87-889FE0BEE13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4AED2D-AE72-38C3-FA89-62FA20E41EEC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80902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aster slides">
  <a:themeElements>
    <a:clrScheme name="Custom 1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19B9A8"/>
      </a:accent1>
      <a:accent2>
        <a:srgbClr val="9ACA3C"/>
      </a:accent2>
      <a:accent3>
        <a:srgbClr val="DA5C57"/>
      </a:accent3>
      <a:accent4>
        <a:srgbClr val="F58942"/>
      </a:accent4>
      <a:accent5>
        <a:srgbClr val="05ADDB"/>
      </a:accent5>
      <a:accent6>
        <a:srgbClr val="DA5C57"/>
      </a:accent6>
      <a:hlink>
        <a:srgbClr val="F58942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PA PPT template 22 v3" id="{61F73837-0F3C-804C-AEE6-4EDEC167A7F2}" vid="{FB395E21-0E59-794C-B90F-EB48E7CB7910}"/>
    </a:ext>
  </a:extLst>
</a:theme>
</file>

<file path=ppt/theme/theme2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slides</Template>
  <TotalTime>176</TotalTime>
  <Words>271</Words>
  <Application>Microsoft Macintosh PowerPoint</Application>
  <PresentationFormat>Custom</PresentationFormat>
  <Paragraphs>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Helvetica Neue</vt:lpstr>
      <vt:lpstr>Open Sans</vt:lpstr>
      <vt:lpstr>Open Sans Semibold</vt:lpstr>
      <vt:lpstr>Master slides</vt:lpstr>
      <vt:lpstr>Interreg NPA slides template</vt:lpstr>
      <vt:lpstr>PowerPoint Presentation</vt:lpstr>
      <vt:lpstr>PowerPoint Presentation</vt:lpstr>
      <vt:lpstr>Title</vt:lpstr>
      <vt:lpstr>Title</vt:lpstr>
      <vt:lpstr>Lorem Ipsum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Northern Network for digital promotion  and preservation of heritage</dc:title>
  <dc:creator>David Fahlberg</dc:creator>
  <cp:lastModifiedBy>Michela Schliesser Gaifami - Northern Periphery and Arctic Programme</cp:lastModifiedBy>
  <cp:revision>26</cp:revision>
  <dcterms:created xsi:type="dcterms:W3CDTF">2022-10-31T09:33:44Z</dcterms:created>
  <dcterms:modified xsi:type="dcterms:W3CDTF">2024-09-23T10:08:37Z</dcterms:modified>
</cp:coreProperties>
</file>